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57" r:id="rId4"/>
    <p:sldId id="258" r:id="rId5"/>
  </p:sldIdLst>
  <p:sldSz cx="12192000" cy="6858000"/>
  <p:notesSz cx="6858000" cy="9144000"/>
  <p:defaultTextStyle>
    <a:defPPr>
      <a:defRPr lang="da-G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8" d="100"/>
          <a:sy n="68" d="100"/>
        </p:scale>
        <p:origin x="77" y="4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383E35F-7CA6-470F-A311-3DF13D4C33E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a-DK"/>
              <a:t>Klik for at redigere titeltypografien i masteren</a:t>
            </a:r>
            <a:endParaRPr lang="da-GL"/>
          </a:p>
        </p:txBody>
      </p:sp>
      <p:sp>
        <p:nvSpPr>
          <p:cNvPr id="3" name="Undertitel 2">
            <a:extLst>
              <a:ext uri="{FF2B5EF4-FFF2-40B4-BE49-F238E27FC236}">
                <a16:creationId xmlns:a16="http://schemas.microsoft.com/office/drawing/2014/main" id="{443BAA71-2353-450D-B99F-D39FF7CA4E0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a-DK"/>
              <a:t>Klik for at redigere undertiteltypografien i masteren</a:t>
            </a:r>
            <a:endParaRPr lang="da-GL"/>
          </a:p>
        </p:txBody>
      </p:sp>
      <p:sp>
        <p:nvSpPr>
          <p:cNvPr id="4" name="Pladsholder til dato 3">
            <a:extLst>
              <a:ext uri="{FF2B5EF4-FFF2-40B4-BE49-F238E27FC236}">
                <a16:creationId xmlns:a16="http://schemas.microsoft.com/office/drawing/2014/main" id="{D00D40F3-0B52-4F28-9BE3-01F349DC98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FB3365-C40B-4051-B740-6B0C510EB939}" type="datetimeFigureOut">
              <a:rPr lang="da-GL" smtClean="0"/>
              <a:t>02/10/2019</a:t>
            </a:fld>
            <a:endParaRPr lang="da-GL"/>
          </a:p>
        </p:txBody>
      </p:sp>
      <p:sp>
        <p:nvSpPr>
          <p:cNvPr id="5" name="Pladsholder til sidefod 4">
            <a:extLst>
              <a:ext uri="{FF2B5EF4-FFF2-40B4-BE49-F238E27FC236}">
                <a16:creationId xmlns:a16="http://schemas.microsoft.com/office/drawing/2014/main" id="{5AF3BAAF-E189-4380-B648-FFFF1EDC2A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GL"/>
          </a:p>
        </p:txBody>
      </p:sp>
      <p:sp>
        <p:nvSpPr>
          <p:cNvPr id="6" name="Pladsholder til slidenummer 5">
            <a:extLst>
              <a:ext uri="{FF2B5EF4-FFF2-40B4-BE49-F238E27FC236}">
                <a16:creationId xmlns:a16="http://schemas.microsoft.com/office/drawing/2014/main" id="{FEA02D00-C0CA-4A52-92AA-489CEBD863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255613-33E7-4556-AA04-DA0ED41657EA}" type="slidenum">
              <a:rPr lang="da-GL" smtClean="0"/>
              <a:t>‹nr.›</a:t>
            </a:fld>
            <a:endParaRPr lang="da-GL"/>
          </a:p>
        </p:txBody>
      </p:sp>
    </p:spTree>
    <p:extLst>
      <p:ext uri="{BB962C8B-B14F-4D97-AF65-F5344CB8AC3E}">
        <p14:creationId xmlns:p14="http://schemas.microsoft.com/office/powerpoint/2010/main" val="39313968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og lodre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C740D1D-388F-4896-A59F-ADF61093A7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Klik for at redigere titeltypografien i masteren</a:t>
            </a:r>
            <a:endParaRPr lang="da-GL"/>
          </a:p>
        </p:txBody>
      </p:sp>
      <p:sp>
        <p:nvSpPr>
          <p:cNvPr id="3" name="Pladsholder til lodret titel 2">
            <a:extLst>
              <a:ext uri="{FF2B5EF4-FFF2-40B4-BE49-F238E27FC236}">
                <a16:creationId xmlns:a16="http://schemas.microsoft.com/office/drawing/2014/main" id="{B81E0ADD-FBE0-4C19-8284-4995B950540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a-DK"/>
              <a:t>Klik for at redigere teksttypografierne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  <a:endParaRPr lang="da-GL"/>
          </a:p>
        </p:txBody>
      </p:sp>
      <p:sp>
        <p:nvSpPr>
          <p:cNvPr id="4" name="Pladsholder til dato 3">
            <a:extLst>
              <a:ext uri="{FF2B5EF4-FFF2-40B4-BE49-F238E27FC236}">
                <a16:creationId xmlns:a16="http://schemas.microsoft.com/office/drawing/2014/main" id="{CA501323-4DCD-48B1-814E-25108DF5A6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FB3365-C40B-4051-B740-6B0C510EB939}" type="datetimeFigureOut">
              <a:rPr lang="da-GL" smtClean="0"/>
              <a:t>02/10/2019</a:t>
            </a:fld>
            <a:endParaRPr lang="da-GL"/>
          </a:p>
        </p:txBody>
      </p:sp>
      <p:sp>
        <p:nvSpPr>
          <p:cNvPr id="5" name="Pladsholder til sidefod 4">
            <a:extLst>
              <a:ext uri="{FF2B5EF4-FFF2-40B4-BE49-F238E27FC236}">
                <a16:creationId xmlns:a16="http://schemas.microsoft.com/office/drawing/2014/main" id="{C315196E-D699-4806-AE2D-93B91F484A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GL"/>
          </a:p>
        </p:txBody>
      </p:sp>
      <p:sp>
        <p:nvSpPr>
          <p:cNvPr id="6" name="Pladsholder til slidenummer 5">
            <a:extLst>
              <a:ext uri="{FF2B5EF4-FFF2-40B4-BE49-F238E27FC236}">
                <a16:creationId xmlns:a16="http://schemas.microsoft.com/office/drawing/2014/main" id="{AA9E01B8-3031-4E9E-ACB7-BE3695479F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255613-33E7-4556-AA04-DA0ED41657EA}" type="slidenum">
              <a:rPr lang="da-GL" smtClean="0"/>
              <a:t>‹nr.›</a:t>
            </a:fld>
            <a:endParaRPr lang="da-GL"/>
          </a:p>
        </p:txBody>
      </p:sp>
    </p:spTree>
    <p:extLst>
      <p:ext uri="{BB962C8B-B14F-4D97-AF65-F5344CB8AC3E}">
        <p14:creationId xmlns:p14="http://schemas.microsoft.com/office/powerpoint/2010/main" val="22857705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et ti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ret titel 1">
            <a:extLst>
              <a:ext uri="{FF2B5EF4-FFF2-40B4-BE49-F238E27FC236}">
                <a16:creationId xmlns:a16="http://schemas.microsoft.com/office/drawing/2014/main" id="{F8B6B3B7-B655-4C99-A3B9-8B2CD08F731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a-DK"/>
              <a:t>Klik for at redigere titeltypografien i masteren</a:t>
            </a:r>
            <a:endParaRPr lang="da-GL"/>
          </a:p>
        </p:txBody>
      </p:sp>
      <p:sp>
        <p:nvSpPr>
          <p:cNvPr id="3" name="Pladsholder til lodret titel 2">
            <a:extLst>
              <a:ext uri="{FF2B5EF4-FFF2-40B4-BE49-F238E27FC236}">
                <a16:creationId xmlns:a16="http://schemas.microsoft.com/office/drawing/2014/main" id="{C8303A08-6EDD-4DFB-B6A6-B24C8E22162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a-DK"/>
              <a:t>Klik for at redigere teksttypografierne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  <a:endParaRPr lang="da-GL"/>
          </a:p>
        </p:txBody>
      </p:sp>
      <p:sp>
        <p:nvSpPr>
          <p:cNvPr id="4" name="Pladsholder til dato 3">
            <a:extLst>
              <a:ext uri="{FF2B5EF4-FFF2-40B4-BE49-F238E27FC236}">
                <a16:creationId xmlns:a16="http://schemas.microsoft.com/office/drawing/2014/main" id="{FB84DF35-0C47-42E8-857C-1D2740E590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FB3365-C40B-4051-B740-6B0C510EB939}" type="datetimeFigureOut">
              <a:rPr lang="da-GL" smtClean="0"/>
              <a:t>02/10/2019</a:t>
            </a:fld>
            <a:endParaRPr lang="da-GL"/>
          </a:p>
        </p:txBody>
      </p:sp>
      <p:sp>
        <p:nvSpPr>
          <p:cNvPr id="5" name="Pladsholder til sidefod 4">
            <a:extLst>
              <a:ext uri="{FF2B5EF4-FFF2-40B4-BE49-F238E27FC236}">
                <a16:creationId xmlns:a16="http://schemas.microsoft.com/office/drawing/2014/main" id="{91D83458-54AF-473B-ACF6-13071ADCFD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GL"/>
          </a:p>
        </p:txBody>
      </p:sp>
      <p:sp>
        <p:nvSpPr>
          <p:cNvPr id="6" name="Pladsholder til slidenummer 5">
            <a:extLst>
              <a:ext uri="{FF2B5EF4-FFF2-40B4-BE49-F238E27FC236}">
                <a16:creationId xmlns:a16="http://schemas.microsoft.com/office/drawing/2014/main" id="{CE9733F6-BFFE-4D05-880C-B240C36AD1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255613-33E7-4556-AA04-DA0ED41657EA}" type="slidenum">
              <a:rPr lang="da-GL" smtClean="0"/>
              <a:t>‹nr.›</a:t>
            </a:fld>
            <a:endParaRPr lang="da-GL"/>
          </a:p>
        </p:txBody>
      </p:sp>
    </p:spTree>
    <p:extLst>
      <p:ext uri="{BB962C8B-B14F-4D97-AF65-F5344CB8AC3E}">
        <p14:creationId xmlns:p14="http://schemas.microsoft.com/office/powerpoint/2010/main" val="9006468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og indholdsobjek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903C014-91E1-4DAD-AB6A-ADF0E35C55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Klik for at redigere titeltypografien i masteren</a:t>
            </a:r>
            <a:endParaRPr lang="da-GL"/>
          </a:p>
        </p:txBody>
      </p:sp>
      <p:sp>
        <p:nvSpPr>
          <p:cNvPr id="3" name="Pladsholder til indhold 2">
            <a:extLst>
              <a:ext uri="{FF2B5EF4-FFF2-40B4-BE49-F238E27FC236}">
                <a16:creationId xmlns:a16="http://schemas.microsoft.com/office/drawing/2014/main" id="{70C13CB5-8916-44DA-8B04-F7F2F21B356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a-DK"/>
              <a:t>Klik for at redigere teksttypografierne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  <a:endParaRPr lang="da-GL"/>
          </a:p>
        </p:txBody>
      </p:sp>
      <p:sp>
        <p:nvSpPr>
          <p:cNvPr id="4" name="Pladsholder til dato 3">
            <a:extLst>
              <a:ext uri="{FF2B5EF4-FFF2-40B4-BE49-F238E27FC236}">
                <a16:creationId xmlns:a16="http://schemas.microsoft.com/office/drawing/2014/main" id="{32DA051A-E577-43D1-BF30-3D3FC3F68D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FB3365-C40B-4051-B740-6B0C510EB939}" type="datetimeFigureOut">
              <a:rPr lang="da-GL" smtClean="0"/>
              <a:t>02/10/2019</a:t>
            </a:fld>
            <a:endParaRPr lang="da-GL"/>
          </a:p>
        </p:txBody>
      </p:sp>
      <p:sp>
        <p:nvSpPr>
          <p:cNvPr id="5" name="Pladsholder til sidefod 4">
            <a:extLst>
              <a:ext uri="{FF2B5EF4-FFF2-40B4-BE49-F238E27FC236}">
                <a16:creationId xmlns:a16="http://schemas.microsoft.com/office/drawing/2014/main" id="{04CC4C6C-16B2-424A-9C64-D45F989B6F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GL"/>
          </a:p>
        </p:txBody>
      </p:sp>
      <p:sp>
        <p:nvSpPr>
          <p:cNvPr id="6" name="Pladsholder til slidenummer 5">
            <a:extLst>
              <a:ext uri="{FF2B5EF4-FFF2-40B4-BE49-F238E27FC236}">
                <a16:creationId xmlns:a16="http://schemas.microsoft.com/office/drawing/2014/main" id="{BC352CE2-A9F8-479A-8A81-9EA78ADAF3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255613-33E7-4556-AA04-DA0ED41657EA}" type="slidenum">
              <a:rPr lang="da-GL" smtClean="0"/>
              <a:t>‹nr.›</a:t>
            </a:fld>
            <a:endParaRPr lang="da-GL"/>
          </a:p>
        </p:txBody>
      </p:sp>
    </p:spTree>
    <p:extLst>
      <p:ext uri="{BB962C8B-B14F-4D97-AF65-F5344CB8AC3E}">
        <p14:creationId xmlns:p14="http://schemas.microsoft.com/office/powerpoint/2010/main" val="34551233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fsnits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1C969CA-380A-427C-9950-F0F4C25292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a-DK"/>
              <a:t>Klik for at redigere titeltypografien i masteren</a:t>
            </a:r>
            <a:endParaRPr lang="da-GL"/>
          </a:p>
        </p:txBody>
      </p:sp>
      <p:sp>
        <p:nvSpPr>
          <p:cNvPr id="3" name="Pladsholder til tekst 2">
            <a:extLst>
              <a:ext uri="{FF2B5EF4-FFF2-40B4-BE49-F238E27FC236}">
                <a16:creationId xmlns:a16="http://schemas.microsoft.com/office/drawing/2014/main" id="{BB634AD6-E929-4786-AF18-E7AFD4D23E1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a-DK"/>
              <a:t>Klik for at redigere teksttypografierne i masteren</a:t>
            </a:r>
          </a:p>
        </p:txBody>
      </p:sp>
      <p:sp>
        <p:nvSpPr>
          <p:cNvPr id="4" name="Pladsholder til dato 3">
            <a:extLst>
              <a:ext uri="{FF2B5EF4-FFF2-40B4-BE49-F238E27FC236}">
                <a16:creationId xmlns:a16="http://schemas.microsoft.com/office/drawing/2014/main" id="{CBF84CCE-5B24-48FE-91F8-E12CC08287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FB3365-C40B-4051-B740-6B0C510EB939}" type="datetimeFigureOut">
              <a:rPr lang="da-GL" smtClean="0"/>
              <a:t>02/10/2019</a:t>
            </a:fld>
            <a:endParaRPr lang="da-GL"/>
          </a:p>
        </p:txBody>
      </p:sp>
      <p:sp>
        <p:nvSpPr>
          <p:cNvPr id="5" name="Pladsholder til sidefod 4">
            <a:extLst>
              <a:ext uri="{FF2B5EF4-FFF2-40B4-BE49-F238E27FC236}">
                <a16:creationId xmlns:a16="http://schemas.microsoft.com/office/drawing/2014/main" id="{C69FD6FC-4FB1-4738-B3DF-907C6B32BE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GL"/>
          </a:p>
        </p:txBody>
      </p:sp>
      <p:sp>
        <p:nvSpPr>
          <p:cNvPr id="6" name="Pladsholder til slidenummer 5">
            <a:extLst>
              <a:ext uri="{FF2B5EF4-FFF2-40B4-BE49-F238E27FC236}">
                <a16:creationId xmlns:a16="http://schemas.microsoft.com/office/drawing/2014/main" id="{4A2F0657-877F-4229-9E86-7DAB1FEDFE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255613-33E7-4556-AA04-DA0ED41657EA}" type="slidenum">
              <a:rPr lang="da-GL" smtClean="0"/>
              <a:t>‹nr.›</a:t>
            </a:fld>
            <a:endParaRPr lang="da-GL"/>
          </a:p>
        </p:txBody>
      </p:sp>
    </p:spTree>
    <p:extLst>
      <p:ext uri="{BB962C8B-B14F-4D97-AF65-F5344CB8AC3E}">
        <p14:creationId xmlns:p14="http://schemas.microsoft.com/office/powerpoint/2010/main" val="3584742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dholdsobjek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025BA30-505E-4E9F-A6EA-C4BE638421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Klik for at redigere titeltypografien i masteren</a:t>
            </a:r>
            <a:endParaRPr lang="da-GL"/>
          </a:p>
        </p:txBody>
      </p:sp>
      <p:sp>
        <p:nvSpPr>
          <p:cNvPr id="3" name="Pladsholder til indhold 2">
            <a:extLst>
              <a:ext uri="{FF2B5EF4-FFF2-40B4-BE49-F238E27FC236}">
                <a16:creationId xmlns:a16="http://schemas.microsoft.com/office/drawing/2014/main" id="{3DF3BBF7-5770-4C08-A8BC-C2108999651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a-DK"/>
              <a:t>Klik for at redigere teksttypografierne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  <a:endParaRPr lang="da-GL"/>
          </a:p>
        </p:txBody>
      </p:sp>
      <p:sp>
        <p:nvSpPr>
          <p:cNvPr id="4" name="Pladsholder til indhold 3">
            <a:extLst>
              <a:ext uri="{FF2B5EF4-FFF2-40B4-BE49-F238E27FC236}">
                <a16:creationId xmlns:a16="http://schemas.microsoft.com/office/drawing/2014/main" id="{6CA6A64D-F784-4EEC-93BE-EE11E62475E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a-DK"/>
              <a:t>Klik for at redigere teksttypografierne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  <a:endParaRPr lang="da-GL"/>
          </a:p>
        </p:txBody>
      </p:sp>
      <p:sp>
        <p:nvSpPr>
          <p:cNvPr id="5" name="Pladsholder til dato 4">
            <a:extLst>
              <a:ext uri="{FF2B5EF4-FFF2-40B4-BE49-F238E27FC236}">
                <a16:creationId xmlns:a16="http://schemas.microsoft.com/office/drawing/2014/main" id="{8C8E2976-814D-4904-A50F-E749DA0500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FB3365-C40B-4051-B740-6B0C510EB939}" type="datetimeFigureOut">
              <a:rPr lang="da-GL" smtClean="0"/>
              <a:t>02/10/2019</a:t>
            </a:fld>
            <a:endParaRPr lang="da-GL"/>
          </a:p>
        </p:txBody>
      </p:sp>
      <p:sp>
        <p:nvSpPr>
          <p:cNvPr id="6" name="Pladsholder til sidefod 5">
            <a:extLst>
              <a:ext uri="{FF2B5EF4-FFF2-40B4-BE49-F238E27FC236}">
                <a16:creationId xmlns:a16="http://schemas.microsoft.com/office/drawing/2014/main" id="{8852EC09-2199-4D2A-8629-7983A18985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GL"/>
          </a:p>
        </p:txBody>
      </p:sp>
      <p:sp>
        <p:nvSpPr>
          <p:cNvPr id="7" name="Pladsholder til slidenummer 6">
            <a:extLst>
              <a:ext uri="{FF2B5EF4-FFF2-40B4-BE49-F238E27FC236}">
                <a16:creationId xmlns:a16="http://schemas.microsoft.com/office/drawing/2014/main" id="{01CDF745-5895-4A00-8123-3134404D37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255613-33E7-4556-AA04-DA0ED41657EA}" type="slidenum">
              <a:rPr lang="da-GL" smtClean="0"/>
              <a:t>‹nr.›</a:t>
            </a:fld>
            <a:endParaRPr lang="da-GL"/>
          </a:p>
        </p:txBody>
      </p:sp>
    </p:spTree>
    <p:extLst>
      <p:ext uri="{BB962C8B-B14F-4D97-AF65-F5344CB8AC3E}">
        <p14:creationId xmlns:p14="http://schemas.microsoft.com/office/powerpoint/2010/main" val="7686956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D7ACDFD-56AC-467D-AA18-F8C0562B19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a-DK"/>
              <a:t>Klik for at redigere titeltypografien i masteren</a:t>
            </a:r>
            <a:endParaRPr lang="da-GL"/>
          </a:p>
        </p:txBody>
      </p:sp>
      <p:sp>
        <p:nvSpPr>
          <p:cNvPr id="3" name="Pladsholder til tekst 2">
            <a:extLst>
              <a:ext uri="{FF2B5EF4-FFF2-40B4-BE49-F238E27FC236}">
                <a16:creationId xmlns:a16="http://schemas.microsoft.com/office/drawing/2014/main" id="{6CA1661D-7409-4E0B-B035-A412631FC2A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a-DK"/>
              <a:t>Klik for at redigere teksttypografierne i masteren</a:t>
            </a:r>
          </a:p>
        </p:txBody>
      </p:sp>
      <p:sp>
        <p:nvSpPr>
          <p:cNvPr id="4" name="Pladsholder til indhold 3">
            <a:extLst>
              <a:ext uri="{FF2B5EF4-FFF2-40B4-BE49-F238E27FC236}">
                <a16:creationId xmlns:a16="http://schemas.microsoft.com/office/drawing/2014/main" id="{9FE8969E-3A4B-46EA-9306-C5FF38AE03E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a-DK"/>
              <a:t>Klik for at redigere teksttypografierne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  <a:endParaRPr lang="da-GL"/>
          </a:p>
        </p:txBody>
      </p:sp>
      <p:sp>
        <p:nvSpPr>
          <p:cNvPr id="5" name="Pladsholder til tekst 4">
            <a:extLst>
              <a:ext uri="{FF2B5EF4-FFF2-40B4-BE49-F238E27FC236}">
                <a16:creationId xmlns:a16="http://schemas.microsoft.com/office/drawing/2014/main" id="{85415A51-3F37-47E2-B865-51E5A5A8302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a-DK"/>
              <a:t>Klik for at redigere teksttypografierne i masteren</a:t>
            </a:r>
          </a:p>
        </p:txBody>
      </p:sp>
      <p:sp>
        <p:nvSpPr>
          <p:cNvPr id="6" name="Pladsholder til indhold 5">
            <a:extLst>
              <a:ext uri="{FF2B5EF4-FFF2-40B4-BE49-F238E27FC236}">
                <a16:creationId xmlns:a16="http://schemas.microsoft.com/office/drawing/2014/main" id="{C5ACD16E-A6A3-4FEF-AFB4-68048E8ECE6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a-DK"/>
              <a:t>Klik for at redigere teksttypografierne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  <a:endParaRPr lang="da-GL"/>
          </a:p>
        </p:txBody>
      </p:sp>
      <p:sp>
        <p:nvSpPr>
          <p:cNvPr id="7" name="Pladsholder til dato 6">
            <a:extLst>
              <a:ext uri="{FF2B5EF4-FFF2-40B4-BE49-F238E27FC236}">
                <a16:creationId xmlns:a16="http://schemas.microsoft.com/office/drawing/2014/main" id="{69EE5E60-4C3B-4D0D-A13B-75D6708456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FB3365-C40B-4051-B740-6B0C510EB939}" type="datetimeFigureOut">
              <a:rPr lang="da-GL" smtClean="0"/>
              <a:t>02/10/2019</a:t>
            </a:fld>
            <a:endParaRPr lang="da-GL"/>
          </a:p>
        </p:txBody>
      </p:sp>
      <p:sp>
        <p:nvSpPr>
          <p:cNvPr id="8" name="Pladsholder til sidefod 7">
            <a:extLst>
              <a:ext uri="{FF2B5EF4-FFF2-40B4-BE49-F238E27FC236}">
                <a16:creationId xmlns:a16="http://schemas.microsoft.com/office/drawing/2014/main" id="{4E13D7CB-7E47-43BE-87FA-C5F2D8C77B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GL"/>
          </a:p>
        </p:txBody>
      </p:sp>
      <p:sp>
        <p:nvSpPr>
          <p:cNvPr id="9" name="Pladsholder til slidenummer 8">
            <a:extLst>
              <a:ext uri="{FF2B5EF4-FFF2-40B4-BE49-F238E27FC236}">
                <a16:creationId xmlns:a16="http://schemas.microsoft.com/office/drawing/2014/main" id="{EB4BF4BC-592F-4219-B4EE-309749E4A4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255613-33E7-4556-AA04-DA0ED41657EA}" type="slidenum">
              <a:rPr lang="da-GL" smtClean="0"/>
              <a:t>‹nr.›</a:t>
            </a:fld>
            <a:endParaRPr lang="da-GL"/>
          </a:p>
        </p:txBody>
      </p:sp>
    </p:spTree>
    <p:extLst>
      <p:ext uri="{BB962C8B-B14F-4D97-AF65-F5344CB8AC3E}">
        <p14:creationId xmlns:p14="http://schemas.microsoft.com/office/powerpoint/2010/main" val="17517246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Ku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66ED3D2-1812-4C31-8CE3-6C59D27D6C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Klik for at redigere titeltypografien i masteren</a:t>
            </a:r>
            <a:endParaRPr lang="da-GL"/>
          </a:p>
        </p:txBody>
      </p:sp>
      <p:sp>
        <p:nvSpPr>
          <p:cNvPr id="3" name="Pladsholder til dato 2">
            <a:extLst>
              <a:ext uri="{FF2B5EF4-FFF2-40B4-BE49-F238E27FC236}">
                <a16:creationId xmlns:a16="http://schemas.microsoft.com/office/drawing/2014/main" id="{F91E49D7-D44F-44E0-99DE-0285DB6F2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FB3365-C40B-4051-B740-6B0C510EB939}" type="datetimeFigureOut">
              <a:rPr lang="da-GL" smtClean="0"/>
              <a:t>02/10/2019</a:t>
            </a:fld>
            <a:endParaRPr lang="da-GL"/>
          </a:p>
        </p:txBody>
      </p:sp>
      <p:sp>
        <p:nvSpPr>
          <p:cNvPr id="4" name="Pladsholder til sidefod 3">
            <a:extLst>
              <a:ext uri="{FF2B5EF4-FFF2-40B4-BE49-F238E27FC236}">
                <a16:creationId xmlns:a16="http://schemas.microsoft.com/office/drawing/2014/main" id="{8108740D-3F68-4F99-99E3-F6E8EFF9A0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GL"/>
          </a:p>
        </p:txBody>
      </p:sp>
      <p:sp>
        <p:nvSpPr>
          <p:cNvPr id="5" name="Pladsholder til slidenummer 4">
            <a:extLst>
              <a:ext uri="{FF2B5EF4-FFF2-40B4-BE49-F238E27FC236}">
                <a16:creationId xmlns:a16="http://schemas.microsoft.com/office/drawing/2014/main" id="{24C02BA1-2B2F-463E-91C7-EA7EE19124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255613-33E7-4556-AA04-DA0ED41657EA}" type="slidenum">
              <a:rPr lang="da-GL" smtClean="0"/>
              <a:t>‹nr.›</a:t>
            </a:fld>
            <a:endParaRPr lang="da-GL"/>
          </a:p>
        </p:txBody>
      </p:sp>
    </p:spTree>
    <p:extLst>
      <p:ext uri="{BB962C8B-B14F-4D97-AF65-F5344CB8AC3E}">
        <p14:creationId xmlns:p14="http://schemas.microsoft.com/office/powerpoint/2010/main" val="18044480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dato 1">
            <a:extLst>
              <a:ext uri="{FF2B5EF4-FFF2-40B4-BE49-F238E27FC236}">
                <a16:creationId xmlns:a16="http://schemas.microsoft.com/office/drawing/2014/main" id="{843DD43A-C033-42E6-AEC5-5819459599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FB3365-C40B-4051-B740-6B0C510EB939}" type="datetimeFigureOut">
              <a:rPr lang="da-GL" smtClean="0"/>
              <a:t>02/10/2019</a:t>
            </a:fld>
            <a:endParaRPr lang="da-GL"/>
          </a:p>
        </p:txBody>
      </p:sp>
      <p:sp>
        <p:nvSpPr>
          <p:cNvPr id="3" name="Pladsholder til sidefod 2">
            <a:extLst>
              <a:ext uri="{FF2B5EF4-FFF2-40B4-BE49-F238E27FC236}">
                <a16:creationId xmlns:a16="http://schemas.microsoft.com/office/drawing/2014/main" id="{4215CB72-D985-4C3D-A4C8-73B9C4F88F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GL"/>
          </a:p>
        </p:txBody>
      </p:sp>
      <p:sp>
        <p:nvSpPr>
          <p:cNvPr id="4" name="Pladsholder til slidenummer 3">
            <a:extLst>
              <a:ext uri="{FF2B5EF4-FFF2-40B4-BE49-F238E27FC236}">
                <a16:creationId xmlns:a16="http://schemas.microsoft.com/office/drawing/2014/main" id="{0F2BF54F-27A9-45C5-B610-DAEFC39489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255613-33E7-4556-AA04-DA0ED41657EA}" type="slidenum">
              <a:rPr lang="da-GL" smtClean="0"/>
              <a:t>‹nr.›</a:t>
            </a:fld>
            <a:endParaRPr lang="da-GL"/>
          </a:p>
        </p:txBody>
      </p:sp>
    </p:spTree>
    <p:extLst>
      <p:ext uri="{BB962C8B-B14F-4D97-AF65-F5344CB8AC3E}">
        <p14:creationId xmlns:p14="http://schemas.microsoft.com/office/powerpoint/2010/main" val="25356495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dhold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7744BD9-C150-4565-8A8D-4B18C74305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a-DK"/>
              <a:t>Klik for at redigere titeltypografien i masteren</a:t>
            </a:r>
            <a:endParaRPr lang="da-GL"/>
          </a:p>
        </p:txBody>
      </p:sp>
      <p:sp>
        <p:nvSpPr>
          <p:cNvPr id="3" name="Pladsholder til indhold 2">
            <a:extLst>
              <a:ext uri="{FF2B5EF4-FFF2-40B4-BE49-F238E27FC236}">
                <a16:creationId xmlns:a16="http://schemas.microsoft.com/office/drawing/2014/main" id="{EDF98C76-E2DB-42E5-94F4-3DBEBDA593A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a-DK"/>
              <a:t>Klik for at redigere teksttypografierne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  <a:endParaRPr lang="da-GL"/>
          </a:p>
        </p:txBody>
      </p:sp>
      <p:sp>
        <p:nvSpPr>
          <p:cNvPr id="4" name="Pladsholder til tekst 3">
            <a:extLst>
              <a:ext uri="{FF2B5EF4-FFF2-40B4-BE49-F238E27FC236}">
                <a16:creationId xmlns:a16="http://schemas.microsoft.com/office/drawing/2014/main" id="{59B42C56-86AB-4992-8447-AAE0FE76F5A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a-DK"/>
              <a:t>Klik for at redigere teksttypografierne i masteren</a:t>
            </a:r>
          </a:p>
        </p:txBody>
      </p:sp>
      <p:sp>
        <p:nvSpPr>
          <p:cNvPr id="5" name="Pladsholder til dato 4">
            <a:extLst>
              <a:ext uri="{FF2B5EF4-FFF2-40B4-BE49-F238E27FC236}">
                <a16:creationId xmlns:a16="http://schemas.microsoft.com/office/drawing/2014/main" id="{D09DAB94-E16D-48B2-BEAB-4EE6E7B6F3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FB3365-C40B-4051-B740-6B0C510EB939}" type="datetimeFigureOut">
              <a:rPr lang="da-GL" smtClean="0"/>
              <a:t>02/10/2019</a:t>
            </a:fld>
            <a:endParaRPr lang="da-GL"/>
          </a:p>
        </p:txBody>
      </p:sp>
      <p:sp>
        <p:nvSpPr>
          <p:cNvPr id="6" name="Pladsholder til sidefod 5">
            <a:extLst>
              <a:ext uri="{FF2B5EF4-FFF2-40B4-BE49-F238E27FC236}">
                <a16:creationId xmlns:a16="http://schemas.microsoft.com/office/drawing/2014/main" id="{5850A2DF-3725-4311-A5F6-7BAB636312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GL"/>
          </a:p>
        </p:txBody>
      </p:sp>
      <p:sp>
        <p:nvSpPr>
          <p:cNvPr id="7" name="Pladsholder til slidenummer 6">
            <a:extLst>
              <a:ext uri="{FF2B5EF4-FFF2-40B4-BE49-F238E27FC236}">
                <a16:creationId xmlns:a16="http://schemas.microsoft.com/office/drawing/2014/main" id="{5FF14652-BEAD-43B6-8F41-3F5681D33F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255613-33E7-4556-AA04-DA0ED41657EA}" type="slidenum">
              <a:rPr lang="da-GL" smtClean="0"/>
              <a:t>‹nr.›</a:t>
            </a:fld>
            <a:endParaRPr lang="da-GL"/>
          </a:p>
        </p:txBody>
      </p:sp>
    </p:spTree>
    <p:extLst>
      <p:ext uri="{BB962C8B-B14F-4D97-AF65-F5344CB8AC3E}">
        <p14:creationId xmlns:p14="http://schemas.microsoft.com/office/powerpoint/2010/main" val="15431368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lede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BDB2C57-49E8-4558-A59A-064C854043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a-DK"/>
              <a:t>Klik for at redigere titeltypografien i masteren</a:t>
            </a:r>
            <a:endParaRPr lang="da-GL"/>
          </a:p>
        </p:txBody>
      </p:sp>
      <p:sp>
        <p:nvSpPr>
          <p:cNvPr id="3" name="Pladsholder til billede 2">
            <a:extLst>
              <a:ext uri="{FF2B5EF4-FFF2-40B4-BE49-F238E27FC236}">
                <a16:creationId xmlns:a16="http://schemas.microsoft.com/office/drawing/2014/main" id="{9C2BF4D2-72CC-4010-88F1-083710E1E83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a-GL"/>
          </a:p>
        </p:txBody>
      </p:sp>
      <p:sp>
        <p:nvSpPr>
          <p:cNvPr id="4" name="Pladsholder til tekst 3">
            <a:extLst>
              <a:ext uri="{FF2B5EF4-FFF2-40B4-BE49-F238E27FC236}">
                <a16:creationId xmlns:a16="http://schemas.microsoft.com/office/drawing/2014/main" id="{64886A6B-C941-4D91-81AF-AF17874E20B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a-DK"/>
              <a:t>Klik for at redigere teksttypografierne i masteren</a:t>
            </a:r>
          </a:p>
        </p:txBody>
      </p:sp>
      <p:sp>
        <p:nvSpPr>
          <p:cNvPr id="5" name="Pladsholder til dato 4">
            <a:extLst>
              <a:ext uri="{FF2B5EF4-FFF2-40B4-BE49-F238E27FC236}">
                <a16:creationId xmlns:a16="http://schemas.microsoft.com/office/drawing/2014/main" id="{FC391153-1D66-4B7B-852B-34180403CB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FB3365-C40B-4051-B740-6B0C510EB939}" type="datetimeFigureOut">
              <a:rPr lang="da-GL" smtClean="0"/>
              <a:t>02/10/2019</a:t>
            </a:fld>
            <a:endParaRPr lang="da-GL"/>
          </a:p>
        </p:txBody>
      </p:sp>
      <p:sp>
        <p:nvSpPr>
          <p:cNvPr id="6" name="Pladsholder til sidefod 5">
            <a:extLst>
              <a:ext uri="{FF2B5EF4-FFF2-40B4-BE49-F238E27FC236}">
                <a16:creationId xmlns:a16="http://schemas.microsoft.com/office/drawing/2014/main" id="{39704C21-CE33-40A3-8C41-70AA5F9EB4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GL"/>
          </a:p>
        </p:txBody>
      </p:sp>
      <p:sp>
        <p:nvSpPr>
          <p:cNvPr id="7" name="Pladsholder til slidenummer 6">
            <a:extLst>
              <a:ext uri="{FF2B5EF4-FFF2-40B4-BE49-F238E27FC236}">
                <a16:creationId xmlns:a16="http://schemas.microsoft.com/office/drawing/2014/main" id="{9EC61E1F-F566-42E6-B70C-9FA4A1FECA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255613-33E7-4556-AA04-DA0ED41657EA}" type="slidenum">
              <a:rPr lang="da-GL" smtClean="0"/>
              <a:t>‹nr.›</a:t>
            </a:fld>
            <a:endParaRPr lang="da-GL"/>
          </a:p>
        </p:txBody>
      </p:sp>
    </p:spTree>
    <p:extLst>
      <p:ext uri="{BB962C8B-B14F-4D97-AF65-F5344CB8AC3E}">
        <p14:creationId xmlns:p14="http://schemas.microsoft.com/office/powerpoint/2010/main" val="13515686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titel 1">
            <a:extLst>
              <a:ext uri="{FF2B5EF4-FFF2-40B4-BE49-F238E27FC236}">
                <a16:creationId xmlns:a16="http://schemas.microsoft.com/office/drawing/2014/main" id="{3E22E013-F434-4939-B412-398F96E8C1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a-DK"/>
              <a:t>Klik for at redigere titeltypografien i masteren</a:t>
            </a:r>
            <a:endParaRPr lang="da-GL"/>
          </a:p>
        </p:txBody>
      </p:sp>
      <p:sp>
        <p:nvSpPr>
          <p:cNvPr id="3" name="Pladsholder til tekst 2">
            <a:extLst>
              <a:ext uri="{FF2B5EF4-FFF2-40B4-BE49-F238E27FC236}">
                <a16:creationId xmlns:a16="http://schemas.microsoft.com/office/drawing/2014/main" id="{124EFCA0-66A4-456E-B53C-3E124A91722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a-DK"/>
              <a:t>Klik for at redigere teksttypografierne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  <a:endParaRPr lang="da-GL"/>
          </a:p>
        </p:txBody>
      </p:sp>
      <p:sp>
        <p:nvSpPr>
          <p:cNvPr id="4" name="Pladsholder til dato 3">
            <a:extLst>
              <a:ext uri="{FF2B5EF4-FFF2-40B4-BE49-F238E27FC236}">
                <a16:creationId xmlns:a16="http://schemas.microsoft.com/office/drawing/2014/main" id="{B44DDDA5-9E9E-42C6-BDE4-D6EE6D56060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FB3365-C40B-4051-B740-6B0C510EB939}" type="datetimeFigureOut">
              <a:rPr lang="da-GL" smtClean="0"/>
              <a:t>02/10/2019</a:t>
            </a:fld>
            <a:endParaRPr lang="da-GL"/>
          </a:p>
        </p:txBody>
      </p:sp>
      <p:sp>
        <p:nvSpPr>
          <p:cNvPr id="5" name="Pladsholder til sidefod 4">
            <a:extLst>
              <a:ext uri="{FF2B5EF4-FFF2-40B4-BE49-F238E27FC236}">
                <a16:creationId xmlns:a16="http://schemas.microsoft.com/office/drawing/2014/main" id="{C12F085C-97A2-40C5-88C8-06CFB86F0FF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a-GL"/>
          </a:p>
        </p:txBody>
      </p:sp>
      <p:sp>
        <p:nvSpPr>
          <p:cNvPr id="6" name="Pladsholder til slidenummer 5">
            <a:extLst>
              <a:ext uri="{FF2B5EF4-FFF2-40B4-BE49-F238E27FC236}">
                <a16:creationId xmlns:a16="http://schemas.microsoft.com/office/drawing/2014/main" id="{747C5512-7416-4A97-BEA5-E59D5511981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255613-33E7-4556-AA04-DA0ED41657EA}" type="slidenum">
              <a:rPr lang="da-GL" smtClean="0"/>
              <a:t>‹nr.›</a:t>
            </a:fld>
            <a:endParaRPr lang="da-GL"/>
          </a:p>
        </p:txBody>
      </p:sp>
    </p:spTree>
    <p:extLst>
      <p:ext uri="{BB962C8B-B14F-4D97-AF65-F5344CB8AC3E}">
        <p14:creationId xmlns:p14="http://schemas.microsoft.com/office/powerpoint/2010/main" val="422116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a-G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2B877BC-B146-4CA0-8D82-BD1F3187711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a-DK" dirty="0"/>
              <a:t>Et er søkort </a:t>
            </a:r>
            <a:r>
              <a:rPr lang="da-DK"/>
              <a:t>at forstå </a:t>
            </a:r>
            <a:r>
              <a:rPr lang="da-DK" dirty="0"/>
              <a:t>noget andet skib at føre</a:t>
            </a:r>
            <a:endParaRPr lang="da-GL" dirty="0"/>
          </a:p>
        </p:txBody>
      </p:sp>
      <p:sp>
        <p:nvSpPr>
          <p:cNvPr id="3" name="Undertitel 2">
            <a:extLst>
              <a:ext uri="{FF2B5EF4-FFF2-40B4-BE49-F238E27FC236}">
                <a16:creationId xmlns:a16="http://schemas.microsoft.com/office/drawing/2014/main" id="{2272AAC3-4B09-42B3-BD56-2384A8422FE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da-DK" sz="4000" dirty="0"/>
              <a:t>The </a:t>
            </a:r>
            <a:r>
              <a:rPr lang="da-DK" sz="4000" dirty="0" err="1"/>
              <a:t>Map</a:t>
            </a:r>
            <a:r>
              <a:rPr lang="da-DK" sz="4000" dirty="0"/>
              <a:t> is not the territory</a:t>
            </a:r>
          </a:p>
          <a:p>
            <a:r>
              <a:rPr lang="da-DK" sz="4000" dirty="0"/>
              <a:t>Dialektikken mellem Lærerens planlægning og praktisk undervisning</a:t>
            </a:r>
            <a:endParaRPr lang="da-GL" sz="4000" dirty="0"/>
          </a:p>
        </p:txBody>
      </p:sp>
    </p:spTree>
    <p:extLst>
      <p:ext uri="{BB962C8B-B14F-4D97-AF65-F5344CB8AC3E}">
        <p14:creationId xmlns:p14="http://schemas.microsoft.com/office/powerpoint/2010/main" val="28073836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3DC1B32-E734-4A4C-84C4-20A23DE014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/>
              <a:t>Grønland </a:t>
            </a:r>
            <a:r>
              <a:rPr lang="da-DK" dirty="0">
                <a:solidFill>
                  <a:srgbClr val="FF0000"/>
                </a:solidFill>
              </a:rPr>
              <a:t>DESIGN</a:t>
            </a:r>
            <a:endParaRPr lang="da-GL" dirty="0">
              <a:solidFill>
                <a:srgbClr val="FF0000"/>
              </a:solidFill>
            </a:endParaRPr>
          </a:p>
        </p:txBody>
      </p:sp>
      <p:pic>
        <p:nvPicPr>
          <p:cNvPr id="3" name="Billede 2">
            <a:extLst>
              <a:ext uri="{FF2B5EF4-FFF2-40B4-BE49-F238E27FC236}">
                <a16:creationId xmlns:a16="http://schemas.microsoft.com/office/drawing/2014/main" id="{F97B36AE-5AEE-4ED3-92E8-2DA59F964A8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64372" y="1990724"/>
            <a:ext cx="5584278" cy="37310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77427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8E32263-D2E5-4B1C-9AAB-1BC3733BA5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/>
              <a:t>Sydgrønland </a:t>
            </a:r>
            <a:r>
              <a:rPr lang="da-DK" dirty="0">
                <a:solidFill>
                  <a:srgbClr val="FF0000"/>
                </a:solidFill>
              </a:rPr>
              <a:t>Forløbsbeskrivelse</a:t>
            </a:r>
            <a:endParaRPr lang="da-GL" dirty="0">
              <a:solidFill>
                <a:srgbClr val="FF0000"/>
              </a:solidFill>
            </a:endParaRPr>
          </a:p>
        </p:txBody>
      </p:sp>
      <p:pic>
        <p:nvPicPr>
          <p:cNvPr id="3" name="Billede 2">
            <a:extLst>
              <a:ext uri="{FF2B5EF4-FFF2-40B4-BE49-F238E27FC236}">
                <a16:creationId xmlns:a16="http://schemas.microsoft.com/office/drawing/2014/main" id="{02E78BA0-2255-45F7-BCC8-AD7929BAAD1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82961" y="2051184"/>
            <a:ext cx="5818204" cy="42077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3056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5A278FA-C2DF-4EB4-9DF2-7E0FF89214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/>
              <a:t>Qaqortoq området </a:t>
            </a:r>
            <a:r>
              <a:rPr lang="da-DK" dirty="0">
                <a:solidFill>
                  <a:srgbClr val="FF0000"/>
                </a:solidFill>
              </a:rPr>
              <a:t>Sekvensplan</a:t>
            </a:r>
            <a:endParaRPr lang="da-GL" dirty="0">
              <a:solidFill>
                <a:srgbClr val="FF0000"/>
              </a:solidFill>
            </a:endParaRPr>
          </a:p>
        </p:txBody>
      </p:sp>
      <p:pic>
        <p:nvPicPr>
          <p:cNvPr id="3" name="Billede 2">
            <a:extLst>
              <a:ext uri="{FF2B5EF4-FFF2-40B4-BE49-F238E27FC236}">
                <a16:creationId xmlns:a16="http://schemas.microsoft.com/office/drawing/2014/main" id="{4E5E969A-DB66-4EA8-B92E-1DF3967CFCC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46152" y="2127391"/>
            <a:ext cx="5655013" cy="38635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235063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98</TotalTime>
  <Words>30</Words>
  <Application>Microsoft Office PowerPoint</Application>
  <PresentationFormat>Widescreen</PresentationFormat>
  <Paragraphs>6</Paragraphs>
  <Slides>4</Slides>
  <Notes>0</Notes>
  <HiddenSlides>0</HiddenSlides>
  <MMClips>0</MMClips>
  <ScaleCrop>false</ScaleCrop>
  <HeadingPairs>
    <vt:vector size="6" baseType="variant">
      <vt:variant>
        <vt:lpstr>Benyttede skrifttyper</vt:lpstr>
      </vt:variant>
      <vt:variant>
        <vt:i4>3</vt:i4>
      </vt:variant>
      <vt:variant>
        <vt:lpstr>Tema</vt:lpstr>
      </vt:variant>
      <vt:variant>
        <vt:i4>1</vt:i4>
      </vt:variant>
      <vt:variant>
        <vt:lpstr>Slidetitler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Office-tema</vt:lpstr>
      <vt:lpstr>Et er søkort at forstå noget andet skib at føre</vt:lpstr>
      <vt:lpstr>Grønland DESIGN</vt:lpstr>
      <vt:lpstr>Sydgrønland Forløbsbeskrivelse</vt:lpstr>
      <vt:lpstr>Qaqortoq området Sekvensplan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Et er søkort at følge noget andet skib at føre</dc:title>
  <dc:creator>Per Lykke Søndergaard</dc:creator>
  <cp:lastModifiedBy>Per Lykke Søndergaard</cp:lastModifiedBy>
  <cp:revision>3</cp:revision>
  <dcterms:created xsi:type="dcterms:W3CDTF">2019-10-02T15:00:32Z</dcterms:created>
  <dcterms:modified xsi:type="dcterms:W3CDTF">2019-10-02T16:39:23Z</dcterms:modified>
</cp:coreProperties>
</file>