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898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5482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6412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1991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14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1721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3127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4357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926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6016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5947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F8B20-C69E-48C2-A60C-394451EEB35D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94B19-262F-4FD9-8EAC-02CB7F53EF9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76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Forumteater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øvelse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0271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Rollespil om en problematik i en vejledningssituation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To </a:t>
            </a:r>
            <a:r>
              <a:rPr lang="da-DK" dirty="0" smtClean="0"/>
              <a:t>elever</a:t>
            </a:r>
            <a:r>
              <a:rPr lang="da-DK" dirty="0" smtClean="0"/>
              <a:t> </a:t>
            </a:r>
            <a:r>
              <a:rPr lang="da-DK" dirty="0" smtClean="0"/>
              <a:t>er tavse eller frustrerede, byder ikke ind, manglende ejerskab. De har svært ved at udtrykke, hvad de vil </a:t>
            </a:r>
            <a:r>
              <a:rPr lang="da-DK" smtClean="0"/>
              <a:t>hjælpes med</a:t>
            </a:r>
            <a:r>
              <a:rPr lang="da-DK" smtClean="0"/>
              <a:t>. </a:t>
            </a:r>
            <a:r>
              <a:rPr lang="da-DK" dirty="0" smtClean="0"/>
              <a:t>Deres mål er tilsyneladende ikke udvikling og læring men overlevelse</a:t>
            </a:r>
          </a:p>
          <a:p>
            <a:endParaRPr lang="da-DK" dirty="0" smtClean="0"/>
          </a:p>
          <a:p>
            <a:r>
              <a:rPr lang="da-DK" dirty="0" smtClean="0">
                <a:solidFill>
                  <a:srgbClr val="FF0000"/>
                </a:solidFill>
              </a:rPr>
              <a:t>Gruppeopgave: I har 30 minutter til at lave et rollespil på 5 minutter om en vejledning af 2 studerende, der kommer med ovennævnte problematik. Diskutér de 4 vejledningsstrategier, vælg 1 af disse og forbered rollespillet herefter. Vær parate til at rollespille for plenum.</a:t>
            </a:r>
            <a:endParaRPr lang="da-DK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398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95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Forumteater</vt:lpstr>
      <vt:lpstr>Rollespil om en problematik i en vejledningssituation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Per Lykke Søndergaard</dc:creator>
  <cp:lastModifiedBy>Per Lykke Søndergaard</cp:lastModifiedBy>
  <cp:revision>3</cp:revision>
  <dcterms:created xsi:type="dcterms:W3CDTF">2019-02-26T13:47:21Z</dcterms:created>
  <dcterms:modified xsi:type="dcterms:W3CDTF">2019-03-09T16:11:13Z</dcterms:modified>
</cp:coreProperties>
</file>