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handoutMasterIdLst>
    <p:handoutMasterId r:id="rId8"/>
  </p:handoutMasterIdLst>
  <p:sldIdLst>
    <p:sldId id="256" r:id="rId2"/>
    <p:sldId id="257" r:id="rId3"/>
    <p:sldId id="258" r:id="rId4"/>
    <p:sldId id="259" r:id="rId5"/>
    <p:sldId id="260" r:id="rId6"/>
  </p:sldIdLst>
  <p:sldSz cx="12192000" cy="6858000"/>
  <p:notesSz cx="6797675" cy="9926638"/>
  <p:defaultText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94660"/>
  </p:normalViewPr>
  <p:slideViewPr>
    <p:cSldViewPr snapToGrid="0">
      <p:cViewPr varScale="1">
        <p:scale>
          <a:sx n="94" d="100"/>
          <a:sy n="94" d="100"/>
        </p:scale>
        <p:origin x="18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sidehoved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da-DK"/>
          </a:p>
        </p:txBody>
      </p:sp>
      <p:sp>
        <p:nvSpPr>
          <p:cNvPr id="3" name="Pladsholder til dato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1BCE5769-F5B5-4F62-BBDE-C51C87B562D6}" type="datetimeFigureOut">
              <a:rPr lang="da-DK" smtClean="0"/>
              <a:t>09-03-2019</a:t>
            </a:fld>
            <a:endParaRPr lang="da-DK"/>
          </a:p>
        </p:txBody>
      </p:sp>
      <p:sp>
        <p:nvSpPr>
          <p:cNvPr id="4" name="Pladsholder til sidefod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da-DK"/>
          </a:p>
        </p:txBody>
      </p:sp>
      <p:sp>
        <p:nvSpPr>
          <p:cNvPr id="5" name="Pladsholder til slidenumm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3C8D7680-6678-4455-BDA8-C95C85718F28}" type="slidenum">
              <a:rPr lang="da-DK" smtClean="0"/>
              <a:t>‹nr.›</a:t>
            </a:fld>
            <a:endParaRPr lang="da-DK"/>
          </a:p>
        </p:txBody>
      </p:sp>
    </p:spTree>
    <p:extLst>
      <p:ext uri="{BB962C8B-B14F-4D97-AF65-F5344CB8AC3E}">
        <p14:creationId xmlns:p14="http://schemas.microsoft.com/office/powerpoint/2010/main" val="40699544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sidehoved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da-DK"/>
          </a:p>
        </p:txBody>
      </p:sp>
      <p:sp>
        <p:nvSpPr>
          <p:cNvPr id="3" name="Pladsholder til dato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4D91256A-D200-4A12-AAD9-FA5823F76375}" type="datetimeFigureOut">
              <a:rPr lang="da-DK" smtClean="0"/>
              <a:t>09-03-2019</a:t>
            </a:fld>
            <a:endParaRPr lang="da-DK"/>
          </a:p>
        </p:txBody>
      </p:sp>
      <p:sp>
        <p:nvSpPr>
          <p:cNvPr id="4" name="Pladsholder til slidebillede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da-DK"/>
          </a:p>
        </p:txBody>
      </p:sp>
      <p:sp>
        <p:nvSpPr>
          <p:cNvPr id="5" name="Pladsholder til not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da-DK" smtClean="0"/>
              <a:t>Rediger typografien i masterens</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6" name="Pladsholder til sidefod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da-DK"/>
          </a:p>
        </p:txBody>
      </p:sp>
      <p:sp>
        <p:nvSpPr>
          <p:cNvPr id="7" name="Pladsholder til slidenumm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9BA58FC8-5D02-4BF8-9F4C-5CCE9FC801D4}" type="slidenum">
              <a:rPr lang="da-DK" smtClean="0"/>
              <a:t>‹nr.›</a:t>
            </a:fld>
            <a:endParaRPr lang="da-DK"/>
          </a:p>
        </p:txBody>
      </p:sp>
    </p:spTree>
    <p:extLst>
      <p:ext uri="{BB962C8B-B14F-4D97-AF65-F5344CB8AC3E}">
        <p14:creationId xmlns:p14="http://schemas.microsoft.com/office/powerpoint/2010/main" val="35580134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a:p>
        </p:txBody>
      </p:sp>
      <p:sp>
        <p:nvSpPr>
          <p:cNvPr id="4" name="Pladsholder til slidenummer 3"/>
          <p:cNvSpPr>
            <a:spLocks noGrp="1"/>
          </p:cNvSpPr>
          <p:nvPr>
            <p:ph type="sldNum" sz="quarter" idx="10"/>
          </p:nvPr>
        </p:nvSpPr>
        <p:spPr/>
        <p:txBody>
          <a:bodyPr/>
          <a:lstStyle/>
          <a:p>
            <a:fld id="{9BA58FC8-5D02-4BF8-9F4C-5CCE9FC801D4}" type="slidenum">
              <a:rPr lang="da-DK" smtClean="0"/>
              <a:t>1</a:t>
            </a:fld>
            <a:endParaRPr lang="da-DK"/>
          </a:p>
        </p:txBody>
      </p:sp>
    </p:spTree>
    <p:extLst>
      <p:ext uri="{BB962C8B-B14F-4D97-AF65-F5344CB8AC3E}">
        <p14:creationId xmlns:p14="http://schemas.microsoft.com/office/powerpoint/2010/main" val="33240989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smtClean="0"/>
              <a:t>Vejleder: ”Aha, jeg kan se, hvad dit problem består</a:t>
            </a:r>
            <a:r>
              <a:rPr lang="da-DK" baseline="0" dirty="0" smtClean="0"/>
              <a:t> i. Du kan ikke den tredje kvadratsætning baglæns. Se lige engang, når du multiplicerer summen af to tal med differencen mellem de samme to tal, skriver man det således: ´(</a:t>
            </a:r>
            <a:r>
              <a:rPr lang="da-DK" baseline="0" dirty="0" err="1" smtClean="0"/>
              <a:t>a+b</a:t>
            </a:r>
            <a:r>
              <a:rPr lang="da-DK" baseline="0" dirty="0" smtClean="0"/>
              <a:t>)(</a:t>
            </a:r>
            <a:r>
              <a:rPr lang="da-DK" baseline="0" dirty="0" err="1" smtClean="0"/>
              <a:t>a-b</a:t>
            </a:r>
            <a:r>
              <a:rPr lang="da-DK" baseline="0" dirty="0" smtClean="0"/>
              <a:t>)=a2-b2´. Derfor vil for eksempel …”.</a:t>
            </a:r>
            <a:endParaRPr lang="da-DK" dirty="0"/>
          </a:p>
        </p:txBody>
      </p:sp>
      <p:sp>
        <p:nvSpPr>
          <p:cNvPr id="4" name="Pladsholder til slidenummer 3"/>
          <p:cNvSpPr>
            <a:spLocks noGrp="1"/>
          </p:cNvSpPr>
          <p:nvPr>
            <p:ph type="sldNum" sz="quarter" idx="10"/>
          </p:nvPr>
        </p:nvSpPr>
        <p:spPr/>
        <p:txBody>
          <a:bodyPr/>
          <a:lstStyle/>
          <a:p>
            <a:fld id="{9BA58FC8-5D02-4BF8-9F4C-5CCE9FC801D4}" type="slidenum">
              <a:rPr lang="da-DK" smtClean="0"/>
              <a:t>2</a:t>
            </a:fld>
            <a:endParaRPr lang="da-DK"/>
          </a:p>
        </p:txBody>
      </p:sp>
    </p:spTree>
    <p:extLst>
      <p:ext uri="{BB962C8B-B14F-4D97-AF65-F5344CB8AC3E}">
        <p14:creationId xmlns:p14="http://schemas.microsoft.com/office/powerpoint/2010/main" val="31187904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smtClean="0"/>
              <a:t>Vejleder: ”Hvad synes du om at …” ”Det er måske også en mulighed at …”, Hvordan tror du, det vil virke?... ”Hvordan tror du,</a:t>
            </a:r>
            <a:r>
              <a:rPr lang="da-DK" baseline="0" dirty="0" smtClean="0"/>
              <a:t> det havde udviklet sig, hvis …?</a:t>
            </a:r>
            <a:endParaRPr lang="da-DK" dirty="0"/>
          </a:p>
        </p:txBody>
      </p:sp>
      <p:sp>
        <p:nvSpPr>
          <p:cNvPr id="4" name="Pladsholder til slidenummer 3"/>
          <p:cNvSpPr>
            <a:spLocks noGrp="1"/>
          </p:cNvSpPr>
          <p:nvPr>
            <p:ph type="sldNum" sz="quarter" idx="10"/>
          </p:nvPr>
        </p:nvSpPr>
        <p:spPr/>
        <p:txBody>
          <a:bodyPr/>
          <a:lstStyle/>
          <a:p>
            <a:fld id="{9BA58FC8-5D02-4BF8-9F4C-5CCE9FC801D4}" type="slidenum">
              <a:rPr lang="da-DK" smtClean="0"/>
              <a:t>3</a:t>
            </a:fld>
            <a:endParaRPr lang="da-DK"/>
          </a:p>
        </p:txBody>
      </p:sp>
    </p:spTree>
    <p:extLst>
      <p:ext uri="{BB962C8B-B14F-4D97-AF65-F5344CB8AC3E}">
        <p14:creationId xmlns:p14="http://schemas.microsoft.com/office/powerpoint/2010/main" val="6304921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smtClean="0"/>
              <a:t>Vejleder: ”Sæt dig,</a:t>
            </a:r>
            <a:r>
              <a:rPr lang="da-DK" baseline="0" dirty="0" smtClean="0"/>
              <a:t> så du sidder behageligt og let kan få tankerne til at flyde. Jeg vil lede dig gennem en fantasirejse. Luk bare øjnene, hvis det er lettest på den måde. Ret opmærksomheden  mod nogle situationer, hvor du har været uenig med andre eller har haft meningsmodsætninger eller konflikter med andre. Tænk på situationer af den slags, som du har oplevet. Ret opmærksomheden mod en bestemt af disse situationer, hvor du har været uenig med en anden. Prøv at se den anden part for dig. Hvad siger vedkommende? Hvad gør vedkommende? Ret opmærksomheden mod dig selv. Hvad siger du, ord for ord? Hvad gør du? Hvordan har du det, hvad føler du, hvilken ”mavefornemmelse” har du? Fortsæt dialogen mellem jer to, se for dig, hvad I gør og mærk efter, hvordan du føler dig til mode. Nu vil jeg godt have, at du forlader den situation, du har rettet opmærksomheden mod, og kommer tilbage her. Åbn øjnene og se dig omkring i rummet.”</a:t>
            </a:r>
            <a:endParaRPr lang="da-DK" dirty="0"/>
          </a:p>
        </p:txBody>
      </p:sp>
      <p:sp>
        <p:nvSpPr>
          <p:cNvPr id="4" name="Pladsholder til slidenummer 3"/>
          <p:cNvSpPr>
            <a:spLocks noGrp="1"/>
          </p:cNvSpPr>
          <p:nvPr>
            <p:ph type="sldNum" sz="quarter" idx="10"/>
          </p:nvPr>
        </p:nvSpPr>
        <p:spPr/>
        <p:txBody>
          <a:bodyPr/>
          <a:lstStyle/>
          <a:p>
            <a:fld id="{9BA58FC8-5D02-4BF8-9F4C-5CCE9FC801D4}" type="slidenum">
              <a:rPr lang="da-DK" smtClean="0"/>
              <a:t>4</a:t>
            </a:fld>
            <a:endParaRPr lang="da-DK"/>
          </a:p>
        </p:txBody>
      </p:sp>
    </p:spTree>
    <p:extLst>
      <p:ext uri="{BB962C8B-B14F-4D97-AF65-F5344CB8AC3E}">
        <p14:creationId xmlns:p14="http://schemas.microsoft.com/office/powerpoint/2010/main" val="3225298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smtClean="0"/>
              <a:t>Vejleder: ”Hvad tror du deltagerne vil synes om det?...Hvis du tror, deltagerne ikke</a:t>
            </a:r>
            <a:r>
              <a:rPr lang="da-DK" baseline="0" dirty="0" smtClean="0"/>
              <a:t> vil synes om det, hvordan tror du så, det vil påvirke personalet?...Hvordan tror du, samtalerne derhjemme vil præge deltagerne og personalets motivation?... (</a:t>
            </a:r>
            <a:r>
              <a:rPr lang="da-DK" baseline="0" dirty="0" err="1" smtClean="0"/>
              <a:t>meta</a:t>
            </a:r>
            <a:r>
              <a:rPr lang="da-DK" baseline="0" dirty="0" smtClean="0"/>
              <a:t>-samtale): Lægger du mærke til, hvordan vi snakker sammen?...Lægger du mærke til, hvordan jeg kommunikerer?...Hvordan opfatter du det, når jeg beder dig om at forklare og begrunde det, du siger?...”</a:t>
            </a:r>
            <a:endParaRPr lang="da-DK" dirty="0"/>
          </a:p>
        </p:txBody>
      </p:sp>
      <p:sp>
        <p:nvSpPr>
          <p:cNvPr id="4" name="Pladsholder til slidenummer 3"/>
          <p:cNvSpPr>
            <a:spLocks noGrp="1"/>
          </p:cNvSpPr>
          <p:nvPr>
            <p:ph type="sldNum" sz="quarter" idx="10"/>
          </p:nvPr>
        </p:nvSpPr>
        <p:spPr/>
        <p:txBody>
          <a:bodyPr/>
          <a:lstStyle/>
          <a:p>
            <a:fld id="{9BA58FC8-5D02-4BF8-9F4C-5CCE9FC801D4}" type="slidenum">
              <a:rPr lang="da-DK" smtClean="0"/>
              <a:t>5</a:t>
            </a:fld>
            <a:endParaRPr lang="da-DK"/>
          </a:p>
        </p:txBody>
      </p:sp>
    </p:spTree>
    <p:extLst>
      <p:ext uri="{BB962C8B-B14F-4D97-AF65-F5344CB8AC3E}">
        <p14:creationId xmlns:p14="http://schemas.microsoft.com/office/powerpoint/2010/main" val="33811024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slid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a-DK" smtClean="0"/>
              <a:t>Klik for at redigere i master</a:t>
            </a:r>
            <a:endParaRPr lang="da-DK"/>
          </a:p>
        </p:txBody>
      </p:sp>
      <p:sp>
        <p:nvSpPr>
          <p:cNvPr id="3" name="U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a-DK" smtClean="0"/>
              <a:t>Klik for at redigere undertiteltypografien i masteren</a:t>
            </a:r>
            <a:endParaRPr lang="da-DK"/>
          </a:p>
        </p:txBody>
      </p:sp>
      <p:sp>
        <p:nvSpPr>
          <p:cNvPr id="4" name="Pladsholder til dato 3"/>
          <p:cNvSpPr>
            <a:spLocks noGrp="1"/>
          </p:cNvSpPr>
          <p:nvPr>
            <p:ph type="dt" sz="half" idx="10"/>
          </p:nvPr>
        </p:nvSpPr>
        <p:spPr/>
        <p:txBody>
          <a:bodyPr/>
          <a:lstStyle/>
          <a:p>
            <a:fld id="{74CBCD44-F6E6-4A32-819B-F7082CB5B747}" type="datetimeFigureOut">
              <a:rPr lang="da-DK" smtClean="0"/>
              <a:t>09-03-2019</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slidenummer 5"/>
          <p:cNvSpPr>
            <a:spLocks noGrp="1"/>
          </p:cNvSpPr>
          <p:nvPr>
            <p:ph type="sldNum" sz="quarter" idx="12"/>
          </p:nvPr>
        </p:nvSpPr>
        <p:spPr/>
        <p:txBody>
          <a:bodyPr/>
          <a:lstStyle/>
          <a:p>
            <a:fld id="{D78CF43A-00C0-420B-8EF0-325A0D61C5AA}" type="slidenum">
              <a:rPr lang="da-DK" smtClean="0"/>
              <a:t>‹nr.›</a:t>
            </a:fld>
            <a:endParaRPr lang="da-DK"/>
          </a:p>
        </p:txBody>
      </p:sp>
    </p:spTree>
    <p:extLst>
      <p:ext uri="{BB962C8B-B14F-4D97-AF65-F5344CB8AC3E}">
        <p14:creationId xmlns:p14="http://schemas.microsoft.com/office/powerpoint/2010/main" val="17677717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i master</a:t>
            </a:r>
            <a:endParaRPr lang="da-DK"/>
          </a:p>
        </p:txBody>
      </p:sp>
      <p:sp>
        <p:nvSpPr>
          <p:cNvPr id="3" name="Pladsholder til lodret titel 2"/>
          <p:cNvSpPr>
            <a:spLocks noGrp="1"/>
          </p:cNvSpPr>
          <p:nvPr>
            <p:ph type="body" orient="vert" idx="1"/>
          </p:nvPr>
        </p:nvSpPr>
        <p:spPr/>
        <p:txBody>
          <a:bodyPr vert="eaVert"/>
          <a:lstStyle/>
          <a:p>
            <a:pPr lvl="0"/>
            <a:r>
              <a:rPr lang="da-DK" smtClean="0"/>
              <a:t>Rediger typografien i masterens</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dato 3"/>
          <p:cNvSpPr>
            <a:spLocks noGrp="1"/>
          </p:cNvSpPr>
          <p:nvPr>
            <p:ph type="dt" sz="half" idx="10"/>
          </p:nvPr>
        </p:nvSpPr>
        <p:spPr/>
        <p:txBody>
          <a:bodyPr/>
          <a:lstStyle/>
          <a:p>
            <a:fld id="{74CBCD44-F6E6-4A32-819B-F7082CB5B747}" type="datetimeFigureOut">
              <a:rPr lang="da-DK" smtClean="0"/>
              <a:t>09-03-2019</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slidenummer 5"/>
          <p:cNvSpPr>
            <a:spLocks noGrp="1"/>
          </p:cNvSpPr>
          <p:nvPr>
            <p:ph type="sldNum" sz="quarter" idx="12"/>
          </p:nvPr>
        </p:nvSpPr>
        <p:spPr/>
        <p:txBody>
          <a:bodyPr/>
          <a:lstStyle/>
          <a:p>
            <a:fld id="{D78CF43A-00C0-420B-8EF0-325A0D61C5AA}" type="slidenum">
              <a:rPr lang="da-DK" smtClean="0"/>
              <a:t>‹nr.›</a:t>
            </a:fld>
            <a:endParaRPr lang="da-DK"/>
          </a:p>
        </p:txBody>
      </p:sp>
    </p:spTree>
    <p:extLst>
      <p:ext uri="{BB962C8B-B14F-4D97-AF65-F5344CB8AC3E}">
        <p14:creationId xmlns:p14="http://schemas.microsoft.com/office/powerpoint/2010/main" val="14791912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Lodret titel 1"/>
          <p:cNvSpPr>
            <a:spLocks noGrp="1"/>
          </p:cNvSpPr>
          <p:nvPr>
            <p:ph type="title" orient="vert"/>
          </p:nvPr>
        </p:nvSpPr>
        <p:spPr>
          <a:xfrm>
            <a:off x="8724900" y="365125"/>
            <a:ext cx="2628900" cy="5811838"/>
          </a:xfrm>
        </p:spPr>
        <p:txBody>
          <a:bodyPr vert="eaVert"/>
          <a:lstStyle/>
          <a:p>
            <a:r>
              <a:rPr lang="da-DK" smtClean="0"/>
              <a:t>Klik for at redigere i master</a:t>
            </a:r>
            <a:endParaRPr lang="da-DK"/>
          </a:p>
        </p:txBody>
      </p:sp>
      <p:sp>
        <p:nvSpPr>
          <p:cNvPr id="3" name="Pladsholder til lodret titel 2"/>
          <p:cNvSpPr>
            <a:spLocks noGrp="1"/>
          </p:cNvSpPr>
          <p:nvPr>
            <p:ph type="body" orient="vert" idx="1"/>
          </p:nvPr>
        </p:nvSpPr>
        <p:spPr>
          <a:xfrm>
            <a:off x="838200" y="365125"/>
            <a:ext cx="7734300" cy="5811838"/>
          </a:xfrm>
        </p:spPr>
        <p:txBody>
          <a:bodyPr vert="eaVert"/>
          <a:lstStyle/>
          <a:p>
            <a:pPr lvl="0"/>
            <a:r>
              <a:rPr lang="da-DK" smtClean="0"/>
              <a:t>Rediger typografien i masterens</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dato 3"/>
          <p:cNvSpPr>
            <a:spLocks noGrp="1"/>
          </p:cNvSpPr>
          <p:nvPr>
            <p:ph type="dt" sz="half" idx="10"/>
          </p:nvPr>
        </p:nvSpPr>
        <p:spPr/>
        <p:txBody>
          <a:bodyPr/>
          <a:lstStyle/>
          <a:p>
            <a:fld id="{74CBCD44-F6E6-4A32-819B-F7082CB5B747}" type="datetimeFigureOut">
              <a:rPr lang="da-DK" smtClean="0"/>
              <a:t>09-03-2019</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slidenummer 5"/>
          <p:cNvSpPr>
            <a:spLocks noGrp="1"/>
          </p:cNvSpPr>
          <p:nvPr>
            <p:ph type="sldNum" sz="quarter" idx="12"/>
          </p:nvPr>
        </p:nvSpPr>
        <p:spPr/>
        <p:txBody>
          <a:bodyPr/>
          <a:lstStyle/>
          <a:p>
            <a:fld id="{D78CF43A-00C0-420B-8EF0-325A0D61C5AA}" type="slidenum">
              <a:rPr lang="da-DK" smtClean="0"/>
              <a:t>‹nr.›</a:t>
            </a:fld>
            <a:endParaRPr lang="da-DK"/>
          </a:p>
        </p:txBody>
      </p:sp>
    </p:spTree>
    <p:extLst>
      <p:ext uri="{BB962C8B-B14F-4D97-AF65-F5344CB8AC3E}">
        <p14:creationId xmlns:p14="http://schemas.microsoft.com/office/powerpoint/2010/main" val="38272510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og indholdsobjek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i master</a:t>
            </a:r>
            <a:endParaRPr lang="da-DK"/>
          </a:p>
        </p:txBody>
      </p:sp>
      <p:sp>
        <p:nvSpPr>
          <p:cNvPr id="3" name="Pladsholder til indhold 2"/>
          <p:cNvSpPr>
            <a:spLocks noGrp="1"/>
          </p:cNvSpPr>
          <p:nvPr>
            <p:ph idx="1"/>
          </p:nvPr>
        </p:nvSpPr>
        <p:spPr/>
        <p:txBody>
          <a:bodyPr/>
          <a:lstStyle/>
          <a:p>
            <a:pPr lvl="0"/>
            <a:r>
              <a:rPr lang="da-DK" smtClean="0"/>
              <a:t>Rediger typografien i masterens</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dato 3"/>
          <p:cNvSpPr>
            <a:spLocks noGrp="1"/>
          </p:cNvSpPr>
          <p:nvPr>
            <p:ph type="dt" sz="half" idx="10"/>
          </p:nvPr>
        </p:nvSpPr>
        <p:spPr/>
        <p:txBody>
          <a:bodyPr/>
          <a:lstStyle/>
          <a:p>
            <a:fld id="{74CBCD44-F6E6-4A32-819B-F7082CB5B747}" type="datetimeFigureOut">
              <a:rPr lang="da-DK" smtClean="0"/>
              <a:t>09-03-2019</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slidenummer 5"/>
          <p:cNvSpPr>
            <a:spLocks noGrp="1"/>
          </p:cNvSpPr>
          <p:nvPr>
            <p:ph type="sldNum" sz="quarter" idx="12"/>
          </p:nvPr>
        </p:nvSpPr>
        <p:spPr/>
        <p:txBody>
          <a:bodyPr/>
          <a:lstStyle/>
          <a:p>
            <a:fld id="{D78CF43A-00C0-420B-8EF0-325A0D61C5AA}" type="slidenum">
              <a:rPr lang="da-DK" smtClean="0"/>
              <a:t>‹nr.›</a:t>
            </a:fld>
            <a:endParaRPr lang="da-DK"/>
          </a:p>
        </p:txBody>
      </p:sp>
    </p:spTree>
    <p:extLst>
      <p:ext uri="{BB962C8B-B14F-4D97-AF65-F5344CB8AC3E}">
        <p14:creationId xmlns:p14="http://schemas.microsoft.com/office/powerpoint/2010/main" val="22279302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fsnitsoversk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a-DK" smtClean="0"/>
              <a:t>Klik for at redigere i master</a:t>
            </a:r>
            <a:endParaRPr lang="da-DK"/>
          </a:p>
        </p:txBody>
      </p:sp>
      <p:sp>
        <p:nvSpPr>
          <p:cNvPr id="3" name="Pladsholder til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a-DK" smtClean="0"/>
              <a:t>Rediger typografien i masterens</a:t>
            </a:r>
          </a:p>
        </p:txBody>
      </p:sp>
      <p:sp>
        <p:nvSpPr>
          <p:cNvPr id="4" name="Pladsholder til dato 3"/>
          <p:cNvSpPr>
            <a:spLocks noGrp="1"/>
          </p:cNvSpPr>
          <p:nvPr>
            <p:ph type="dt" sz="half" idx="10"/>
          </p:nvPr>
        </p:nvSpPr>
        <p:spPr/>
        <p:txBody>
          <a:bodyPr/>
          <a:lstStyle/>
          <a:p>
            <a:fld id="{74CBCD44-F6E6-4A32-819B-F7082CB5B747}" type="datetimeFigureOut">
              <a:rPr lang="da-DK" smtClean="0"/>
              <a:t>09-03-2019</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slidenummer 5"/>
          <p:cNvSpPr>
            <a:spLocks noGrp="1"/>
          </p:cNvSpPr>
          <p:nvPr>
            <p:ph type="sldNum" sz="quarter" idx="12"/>
          </p:nvPr>
        </p:nvSpPr>
        <p:spPr/>
        <p:txBody>
          <a:bodyPr/>
          <a:lstStyle/>
          <a:p>
            <a:fld id="{D78CF43A-00C0-420B-8EF0-325A0D61C5AA}" type="slidenum">
              <a:rPr lang="da-DK" smtClean="0"/>
              <a:t>‹nr.›</a:t>
            </a:fld>
            <a:endParaRPr lang="da-DK"/>
          </a:p>
        </p:txBody>
      </p:sp>
    </p:spTree>
    <p:extLst>
      <p:ext uri="{BB962C8B-B14F-4D97-AF65-F5344CB8AC3E}">
        <p14:creationId xmlns:p14="http://schemas.microsoft.com/office/powerpoint/2010/main" val="17610569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i master</a:t>
            </a:r>
            <a:endParaRPr lang="da-DK"/>
          </a:p>
        </p:txBody>
      </p:sp>
      <p:sp>
        <p:nvSpPr>
          <p:cNvPr id="3" name="Pladsholder til indhold 2"/>
          <p:cNvSpPr>
            <a:spLocks noGrp="1"/>
          </p:cNvSpPr>
          <p:nvPr>
            <p:ph sz="half" idx="1"/>
          </p:nvPr>
        </p:nvSpPr>
        <p:spPr>
          <a:xfrm>
            <a:off x="838200" y="1825625"/>
            <a:ext cx="5181600" cy="4351338"/>
          </a:xfrm>
        </p:spPr>
        <p:txBody>
          <a:bodyPr/>
          <a:lstStyle/>
          <a:p>
            <a:pPr lvl="0"/>
            <a:r>
              <a:rPr lang="da-DK" smtClean="0"/>
              <a:t>Rediger typografien i masterens</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indhold 3"/>
          <p:cNvSpPr>
            <a:spLocks noGrp="1"/>
          </p:cNvSpPr>
          <p:nvPr>
            <p:ph sz="half" idx="2"/>
          </p:nvPr>
        </p:nvSpPr>
        <p:spPr>
          <a:xfrm>
            <a:off x="6172200" y="1825625"/>
            <a:ext cx="5181600" cy="4351338"/>
          </a:xfrm>
        </p:spPr>
        <p:txBody>
          <a:bodyPr/>
          <a:lstStyle/>
          <a:p>
            <a:pPr lvl="0"/>
            <a:r>
              <a:rPr lang="da-DK" smtClean="0"/>
              <a:t>Rediger typografien i masterens</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5" name="Pladsholder til dato 4"/>
          <p:cNvSpPr>
            <a:spLocks noGrp="1"/>
          </p:cNvSpPr>
          <p:nvPr>
            <p:ph type="dt" sz="half" idx="10"/>
          </p:nvPr>
        </p:nvSpPr>
        <p:spPr/>
        <p:txBody>
          <a:bodyPr/>
          <a:lstStyle/>
          <a:p>
            <a:fld id="{74CBCD44-F6E6-4A32-819B-F7082CB5B747}" type="datetimeFigureOut">
              <a:rPr lang="da-DK" smtClean="0"/>
              <a:t>09-03-2019</a:t>
            </a:fld>
            <a:endParaRPr lang="da-DK"/>
          </a:p>
        </p:txBody>
      </p:sp>
      <p:sp>
        <p:nvSpPr>
          <p:cNvPr id="6" name="Pladsholder til sidefod 5"/>
          <p:cNvSpPr>
            <a:spLocks noGrp="1"/>
          </p:cNvSpPr>
          <p:nvPr>
            <p:ph type="ftr" sz="quarter" idx="11"/>
          </p:nvPr>
        </p:nvSpPr>
        <p:spPr/>
        <p:txBody>
          <a:bodyPr/>
          <a:lstStyle/>
          <a:p>
            <a:endParaRPr lang="da-DK"/>
          </a:p>
        </p:txBody>
      </p:sp>
      <p:sp>
        <p:nvSpPr>
          <p:cNvPr id="7" name="Pladsholder til slidenummer 6"/>
          <p:cNvSpPr>
            <a:spLocks noGrp="1"/>
          </p:cNvSpPr>
          <p:nvPr>
            <p:ph type="sldNum" sz="quarter" idx="12"/>
          </p:nvPr>
        </p:nvSpPr>
        <p:spPr/>
        <p:txBody>
          <a:bodyPr/>
          <a:lstStyle/>
          <a:p>
            <a:fld id="{D78CF43A-00C0-420B-8EF0-325A0D61C5AA}" type="slidenum">
              <a:rPr lang="da-DK" smtClean="0"/>
              <a:t>‹nr.›</a:t>
            </a:fld>
            <a:endParaRPr lang="da-DK"/>
          </a:p>
        </p:txBody>
      </p:sp>
    </p:spTree>
    <p:extLst>
      <p:ext uri="{BB962C8B-B14F-4D97-AF65-F5344CB8AC3E}">
        <p14:creationId xmlns:p14="http://schemas.microsoft.com/office/powerpoint/2010/main" val="6165719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a-DK" smtClean="0"/>
              <a:t>Klik for at redigere i master</a:t>
            </a:r>
            <a:endParaRPr lang="da-DK"/>
          </a:p>
        </p:txBody>
      </p:sp>
      <p:sp>
        <p:nvSpPr>
          <p:cNvPr id="3" name="Pladsholder til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smtClean="0"/>
              <a:t>Rediger typografien i masterens</a:t>
            </a:r>
          </a:p>
        </p:txBody>
      </p:sp>
      <p:sp>
        <p:nvSpPr>
          <p:cNvPr id="4" name="Pladsholder til indhold 3"/>
          <p:cNvSpPr>
            <a:spLocks noGrp="1"/>
          </p:cNvSpPr>
          <p:nvPr>
            <p:ph sz="half" idx="2"/>
          </p:nvPr>
        </p:nvSpPr>
        <p:spPr>
          <a:xfrm>
            <a:off x="839788" y="2505075"/>
            <a:ext cx="5157787" cy="3684588"/>
          </a:xfrm>
        </p:spPr>
        <p:txBody>
          <a:bodyPr/>
          <a:lstStyle/>
          <a:p>
            <a:pPr lvl="0"/>
            <a:r>
              <a:rPr lang="da-DK" smtClean="0"/>
              <a:t>Rediger typografien i masterens</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5" name="Pladsholder til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smtClean="0"/>
              <a:t>Rediger typografien i masterens</a:t>
            </a:r>
          </a:p>
        </p:txBody>
      </p:sp>
      <p:sp>
        <p:nvSpPr>
          <p:cNvPr id="6" name="Pladsholder til indhold 5"/>
          <p:cNvSpPr>
            <a:spLocks noGrp="1"/>
          </p:cNvSpPr>
          <p:nvPr>
            <p:ph sz="quarter" idx="4"/>
          </p:nvPr>
        </p:nvSpPr>
        <p:spPr>
          <a:xfrm>
            <a:off x="6172200" y="2505075"/>
            <a:ext cx="5183188" cy="3684588"/>
          </a:xfrm>
        </p:spPr>
        <p:txBody>
          <a:bodyPr/>
          <a:lstStyle/>
          <a:p>
            <a:pPr lvl="0"/>
            <a:r>
              <a:rPr lang="da-DK" smtClean="0"/>
              <a:t>Rediger typografien i masterens</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7" name="Pladsholder til dato 6"/>
          <p:cNvSpPr>
            <a:spLocks noGrp="1"/>
          </p:cNvSpPr>
          <p:nvPr>
            <p:ph type="dt" sz="half" idx="10"/>
          </p:nvPr>
        </p:nvSpPr>
        <p:spPr/>
        <p:txBody>
          <a:bodyPr/>
          <a:lstStyle/>
          <a:p>
            <a:fld id="{74CBCD44-F6E6-4A32-819B-F7082CB5B747}" type="datetimeFigureOut">
              <a:rPr lang="da-DK" smtClean="0"/>
              <a:t>09-03-2019</a:t>
            </a:fld>
            <a:endParaRPr lang="da-DK"/>
          </a:p>
        </p:txBody>
      </p:sp>
      <p:sp>
        <p:nvSpPr>
          <p:cNvPr id="8" name="Pladsholder til sidefod 7"/>
          <p:cNvSpPr>
            <a:spLocks noGrp="1"/>
          </p:cNvSpPr>
          <p:nvPr>
            <p:ph type="ftr" sz="quarter" idx="11"/>
          </p:nvPr>
        </p:nvSpPr>
        <p:spPr/>
        <p:txBody>
          <a:bodyPr/>
          <a:lstStyle/>
          <a:p>
            <a:endParaRPr lang="da-DK"/>
          </a:p>
        </p:txBody>
      </p:sp>
      <p:sp>
        <p:nvSpPr>
          <p:cNvPr id="9" name="Pladsholder til slidenummer 8"/>
          <p:cNvSpPr>
            <a:spLocks noGrp="1"/>
          </p:cNvSpPr>
          <p:nvPr>
            <p:ph type="sldNum" sz="quarter" idx="12"/>
          </p:nvPr>
        </p:nvSpPr>
        <p:spPr/>
        <p:txBody>
          <a:bodyPr/>
          <a:lstStyle/>
          <a:p>
            <a:fld id="{D78CF43A-00C0-420B-8EF0-325A0D61C5AA}" type="slidenum">
              <a:rPr lang="da-DK" smtClean="0"/>
              <a:t>‹nr.›</a:t>
            </a:fld>
            <a:endParaRPr lang="da-DK"/>
          </a:p>
        </p:txBody>
      </p:sp>
    </p:spTree>
    <p:extLst>
      <p:ext uri="{BB962C8B-B14F-4D97-AF65-F5344CB8AC3E}">
        <p14:creationId xmlns:p14="http://schemas.microsoft.com/office/powerpoint/2010/main" val="5342086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i master</a:t>
            </a:r>
            <a:endParaRPr lang="da-DK"/>
          </a:p>
        </p:txBody>
      </p:sp>
      <p:sp>
        <p:nvSpPr>
          <p:cNvPr id="3" name="Pladsholder til dato 2"/>
          <p:cNvSpPr>
            <a:spLocks noGrp="1"/>
          </p:cNvSpPr>
          <p:nvPr>
            <p:ph type="dt" sz="half" idx="10"/>
          </p:nvPr>
        </p:nvSpPr>
        <p:spPr/>
        <p:txBody>
          <a:bodyPr/>
          <a:lstStyle/>
          <a:p>
            <a:fld id="{74CBCD44-F6E6-4A32-819B-F7082CB5B747}" type="datetimeFigureOut">
              <a:rPr lang="da-DK" smtClean="0"/>
              <a:t>09-03-2019</a:t>
            </a:fld>
            <a:endParaRPr lang="da-DK"/>
          </a:p>
        </p:txBody>
      </p:sp>
      <p:sp>
        <p:nvSpPr>
          <p:cNvPr id="4" name="Pladsholder til sidefod 3"/>
          <p:cNvSpPr>
            <a:spLocks noGrp="1"/>
          </p:cNvSpPr>
          <p:nvPr>
            <p:ph type="ftr" sz="quarter" idx="11"/>
          </p:nvPr>
        </p:nvSpPr>
        <p:spPr/>
        <p:txBody>
          <a:bodyPr/>
          <a:lstStyle/>
          <a:p>
            <a:endParaRPr lang="da-DK"/>
          </a:p>
        </p:txBody>
      </p:sp>
      <p:sp>
        <p:nvSpPr>
          <p:cNvPr id="5" name="Pladsholder til slidenummer 4"/>
          <p:cNvSpPr>
            <a:spLocks noGrp="1"/>
          </p:cNvSpPr>
          <p:nvPr>
            <p:ph type="sldNum" sz="quarter" idx="12"/>
          </p:nvPr>
        </p:nvSpPr>
        <p:spPr/>
        <p:txBody>
          <a:bodyPr/>
          <a:lstStyle/>
          <a:p>
            <a:fld id="{D78CF43A-00C0-420B-8EF0-325A0D61C5AA}" type="slidenum">
              <a:rPr lang="da-DK" smtClean="0"/>
              <a:t>‹nr.›</a:t>
            </a:fld>
            <a:endParaRPr lang="da-DK"/>
          </a:p>
        </p:txBody>
      </p:sp>
    </p:spTree>
    <p:extLst>
      <p:ext uri="{BB962C8B-B14F-4D97-AF65-F5344CB8AC3E}">
        <p14:creationId xmlns:p14="http://schemas.microsoft.com/office/powerpoint/2010/main" val="30770845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dsholder til dato 1"/>
          <p:cNvSpPr>
            <a:spLocks noGrp="1"/>
          </p:cNvSpPr>
          <p:nvPr>
            <p:ph type="dt" sz="half" idx="10"/>
          </p:nvPr>
        </p:nvSpPr>
        <p:spPr/>
        <p:txBody>
          <a:bodyPr/>
          <a:lstStyle/>
          <a:p>
            <a:fld id="{74CBCD44-F6E6-4A32-819B-F7082CB5B747}" type="datetimeFigureOut">
              <a:rPr lang="da-DK" smtClean="0"/>
              <a:t>09-03-2019</a:t>
            </a:fld>
            <a:endParaRPr lang="da-DK"/>
          </a:p>
        </p:txBody>
      </p:sp>
      <p:sp>
        <p:nvSpPr>
          <p:cNvPr id="3" name="Pladsholder til sidefod 2"/>
          <p:cNvSpPr>
            <a:spLocks noGrp="1"/>
          </p:cNvSpPr>
          <p:nvPr>
            <p:ph type="ftr" sz="quarter" idx="11"/>
          </p:nvPr>
        </p:nvSpPr>
        <p:spPr/>
        <p:txBody>
          <a:bodyPr/>
          <a:lstStyle/>
          <a:p>
            <a:endParaRPr lang="da-DK"/>
          </a:p>
        </p:txBody>
      </p:sp>
      <p:sp>
        <p:nvSpPr>
          <p:cNvPr id="4" name="Pladsholder til slidenummer 3"/>
          <p:cNvSpPr>
            <a:spLocks noGrp="1"/>
          </p:cNvSpPr>
          <p:nvPr>
            <p:ph type="sldNum" sz="quarter" idx="12"/>
          </p:nvPr>
        </p:nvSpPr>
        <p:spPr/>
        <p:txBody>
          <a:bodyPr/>
          <a:lstStyle/>
          <a:p>
            <a:fld id="{D78CF43A-00C0-420B-8EF0-325A0D61C5AA}" type="slidenum">
              <a:rPr lang="da-DK" smtClean="0"/>
              <a:t>‹nr.›</a:t>
            </a:fld>
            <a:endParaRPr lang="da-DK"/>
          </a:p>
        </p:txBody>
      </p:sp>
    </p:spTree>
    <p:extLst>
      <p:ext uri="{BB962C8B-B14F-4D97-AF65-F5344CB8AC3E}">
        <p14:creationId xmlns:p14="http://schemas.microsoft.com/office/powerpoint/2010/main" val="32260819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a-DK" smtClean="0"/>
              <a:t>Klik for at redigere i master</a:t>
            </a:r>
            <a:endParaRPr lang="da-DK"/>
          </a:p>
        </p:txBody>
      </p:sp>
      <p:sp>
        <p:nvSpPr>
          <p:cNvPr id="3" name="Pladsholder til indhol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a-DK" smtClean="0"/>
              <a:t>Rediger typografien i masterens</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a-DK" smtClean="0"/>
              <a:t>Rediger typografien i masterens</a:t>
            </a:r>
          </a:p>
        </p:txBody>
      </p:sp>
      <p:sp>
        <p:nvSpPr>
          <p:cNvPr id="5" name="Pladsholder til dato 4"/>
          <p:cNvSpPr>
            <a:spLocks noGrp="1"/>
          </p:cNvSpPr>
          <p:nvPr>
            <p:ph type="dt" sz="half" idx="10"/>
          </p:nvPr>
        </p:nvSpPr>
        <p:spPr/>
        <p:txBody>
          <a:bodyPr/>
          <a:lstStyle/>
          <a:p>
            <a:fld id="{74CBCD44-F6E6-4A32-819B-F7082CB5B747}" type="datetimeFigureOut">
              <a:rPr lang="da-DK" smtClean="0"/>
              <a:t>09-03-2019</a:t>
            </a:fld>
            <a:endParaRPr lang="da-DK"/>
          </a:p>
        </p:txBody>
      </p:sp>
      <p:sp>
        <p:nvSpPr>
          <p:cNvPr id="6" name="Pladsholder til sidefod 5"/>
          <p:cNvSpPr>
            <a:spLocks noGrp="1"/>
          </p:cNvSpPr>
          <p:nvPr>
            <p:ph type="ftr" sz="quarter" idx="11"/>
          </p:nvPr>
        </p:nvSpPr>
        <p:spPr/>
        <p:txBody>
          <a:bodyPr/>
          <a:lstStyle/>
          <a:p>
            <a:endParaRPr lang="da-DK"/>
          </a:p>
        </p:txBody>
      </p:sp>
      <p:sp>
        <p:nvSpPr>
          <p:cNvPr id="7" name="Pladsholder til slidenummer 6"/>
          <p:cNvSpPr>
            <a:spLocks noGrp="1"/>
          </p:cNvSpPr>
          <p:nvPr>
            <p:ph type="sldNum" sz="quarter" idx="12"/>
          </p:nvPr>
        </p:nvSpPr>
        <p:spPr/>
        <p:txBody>
          <a:bodyPr/>
          <a:lstStyle/>
          <a:p>
            <a:fld id="{D78CF43A-00C0-420B-8EF0-325A0D61C5AA}" type="slidenum">
              <a:rPr lang="da-DK" smtClean="0"/>
              <a:t>‹nr.›</a:t>
            </a:fld>
            <a:endParaRPr lang="da-DK"/>
          </a:p>
        </p:txBody>
      </p:sp>
    </p:spTree>
    <p:extLst>
      <p:ext uri="{BB962C8B-B14F-4D97-AF65-F5344CB8AC3E}">
        <p14:creationId xmlns:p14="http://schemas.microsoft.com/office/powerpoint/2010/main" val="26637061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a-DK" smtClean="0"/>
              <a:t>Klik for at redigere i master</a:t>
            </a:r>
            <a:endParaRPr lang="da-DK"/>
          </a:p>
        </p:txBody>
      </p:sp>
      <p:sp>
        <p:nvSpPr>
          <p:cNvPr id="3" name="Pladsholder til billed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a-DK"/>
          </a:p>
        </p:txBody>
      </p:sp>
      <p:sp>
        <p:nvSpPr>
          <p:cNvPr id="4" name="Pladsholder til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a-DK" smtClean="0"/>
              <a:t>Rediger typografien i masterens</a:t>
            </a:r>
          </a:p>
        </p:txBody>
      </p:sp>
      <p:sp>
        <p:nvSpPr>
          <p:cNvPr id="5" name="Pladsholder til dato 4"/>
          <p:cNvSpPr>
            <a:spLocks noGrp="1"/>
          </p:cNvSpPr>
          <p:nvPr>
            <p:ph type="dt" sz="half" idx="10"/>
          </p:nvPr>
        </p:nvSpPr>
        <p:spPr/>
        <p:txBody>
          <a:bodyPr/>
          <a:lstStyle/>
          <a:p>
            <a:fld id="{74CBCD44-F6E6-4A32-819B-F7082CB5B747}" type="datetimeFigureOut">
              <a:rPr lang="da-DK" smtClean="0"/>
              <a:t>09-03-2019</a:t>
            </a:fld>
            <a:endParaRPr lang="da-DK"/>
          </a:p>
        </p:txBody>
      </p:sp>
      <p:sp>
        <p:nvSpPr>
          <p:cNvPr id="6" name="Pladsholder til sidefod 5"/>
          <p:cNvSpPr>
            <a:spLocks noGrp="1"/>
          </p:cNvSpPr>
          <p:nvPr>
            <p:ph type="ftr" sz="quarter" idx="11"/>
          </p:nvPr>
        </p:nvSpPr>
        <p:spPr/>
        <p:txBody>
          <a:bodyPr/>
          <a:lstStyle/>
          <a:p>
            <a:endParaRPr lang="da-DK"/>
          </a:p>
        </p:txBody>
      </p:sp>
      <p:sp>
        <p:nvSpPr>
          <p:cNvPr id="7" name="Pladsholder til slidenummer 6"/>
          <p:cNvSpPr>
            <a:spLocks noGrp="1"/>
          </p:cNvSpPr>
          <p:nvPr>
            <p:ph type="sldNum" sz="quarter" idx="12"/>
          </p:nvPr>
        </p:nvSpPr>
        <p:spPr/>
        <p:txBody>
          <a:bodyPr/>
          <a:lstStyle/>
          <a:p>
            <a:fld id="{D78CF43A-00C0-420B-8EF0-325A0D61C5AA}" type="slidenum">
              <a:rPr lang="da-DK" smtClean="0"/>
              <a:t>‹nr.›</a:t>
            </a:fld>
            <a:endParaRPr lang="da-DK"/>
          </a:p>
        </p:txBody>
      </p:sp>
    </p:spTree>
    <p:extLst>
      <p:ext uri="{BB962C8B-B14F-4D97-AF65-F5344CB8AC3E}">
        <p14:creationId xmlns:p14="http://schemas.microsoft.com/office/powerpoint/2010/main" val="23634397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a-DK" smtClean="0"/>
              <a:t>Klik for at redigere i master</a:t>
            </a:r>
            <a:endParaRPr lang="da-DK"/>
          </a:p>
        </p:txBody>
      </p:sp>
      <p:sp>
        <p:nvSpPr>
          <p:cNvPr id="3" name="Pladsholder til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a-DK" smtClean="0"/>
              <a:t>Rediger typografien i masterens</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dato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CBCD44-F6E6-4A32-819B-F7082CB5B747}" type="datetimeFigureOut">
              <a:rPr lang="da-DK" smtClean="0"/>
              <a:t>09-03-2019</a:t>
            </a:fld>
            <a:endParaRPr lang="da-DK"/>
          </a:p>
        </p:txBody>
      </p:sp>
      <p:sp>
        <p:nvSpPr>
          <p:cNvPr id="5" name="Pladsholder til sidefod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a-DK"/>
          </a:p>
        </p:txBody>
      </p:sp>
      <p:sp>
        <p:nvSpPr>
          <p:cNvPr id="6" name="Pladsholder til slide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8CF43A-00C0-420B-8EF0-325A0D61C5AA}" type="slidenum">
              <a:rPr lang="da-DK" smtClean="0"/>
              <a:t>‹nr.›</a:t>
            </a:fld>
            <a:endParaRPr lang="da-DK"/>
          </a:p>
        </p:txBody>
      </p:sp>
    </p:spTree>
    <p:extLst>
      <p:ext uri="{BB962C8B-B14F-4D97-AF65-F5344CB8AC3E}">
        <p14:creationId xmlns:p14="http://schemas.microsoft.com/office/powerpoint/2010/main" val="32387240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a-DK" dirty="0" smtClean="0"/>
              <a:t>Fire Vejledningsstrategier</a:t>
            </a:r>
            <a:endParaRPr lang="da-DK" dirty="0"/>
          </a:p>
        </p:txBody>
      </p:sp>
      <p:sp>
        <p:nvSpPr>
          <p:cNvPr id="3" name="Undertitel 2"/>
          <p:cNvSpPr>
            <a:spLocks noGrp="1"/>
          </p:cNvSpPr>
          <p:nvPr>
            <p:ph type="subTitle" idx="1"/>
          </p:nvPr>
        </p:nvSpPr>
        <p:spPr/>
        <p:txBody>
          <a:bodyPr/>
          <a:lstStyle/>
          <a:p>
            <a:r>
              <a:rPr lang="da-DK" dirty="0" smtClean="0"/>
              <a:t>[Tron </a:t>
            </a:r>
            <a:r>
              <a:rPr lang="da-DK" dirty="0" err="1" smtClean="0"/>
              <a:t>Inglar</a:t>
            </a:r>
            <a:r>
              <a:rPr lang="da-DK" dirty="0" smtClean="0"/>
              <a:t>, 2016: Lærer og Vejleder. Klim]</a:t>
            </a:r>
            <a:endParaRPr lang="da-DK" dirty="0"/>
          </a:p>
        </p:txBody>
      </p:sp>
    </p:spTree>
    <p:extLst>
      <p:ext uri="{BB962C8B-B14F-4D97-AF65-F5344CB8AC3E}">
        <p14:creationId xmlns:p14="http://schemas.microsoft.com/office/powerpoint/2010/main" val="21265472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FFFF0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Formidlingspræget Rådgivning</a:t>
            </a:r>
            <a:endParaRPr lang="da-DK" dirty="0"/>
          </a:p>
        </p:txBody>
      </p:sp>
      <p:sp>
        <p:nvSpPr>
          <p:cNvPr id="3" name="Pladsholder til indhold 2"/>
          <p:cNvSpPr>
            <a:spLocks noGrp="1"/>
          </p:cNvSpPr>
          <p:nvPr>
            <p:ph idx="1"/>
          </p:nvPr>
        </p:nvSpPr>
        <p:spPr/>
        <p:txBody>
          <a:bodyPr/>
          <a:lstStyle/>
          <a:p>
            <a:r>
              <a:rPr lang="da-DK" dirty="0" smtClean="0"/>
              <a:t>Mål-middel didaktik</a:t>
            </a:r>
          </a:p>
          <a:p>
            <a:r>
              <a:rPr lang="da-DK" dirty="0" smtClean="0"/>
              <a:t>Den, der besidder kundskaben ser det som sin opgave at formidle den til den, der skal lære</a:t>
            </a:r>
          </a:p>
          <a:p>
            <a:r>
              <a:rPr lang="da-DK" dirty="0" smtClean="0"/>
              <a:t>En god formidling er godt forberedt, gennemarbejdet, struktureret, så alle forstår den</a:t>
            </a:r>
          </a:p>
          <a:p>
            <a:r>
              <a:rPr lang="da-DK" dirty="0" smtClean="0"/>
              <a:t>Den gode formidler bruger god sekvensering, gode elevøvelser, re-</a:t>
            </a:r>
            <a:r>
              <a:rPr lang="da-DK" dirty="0" err="1"/>
              <a:t>e</a:t>
            </a:r>
            <a:r>
              <a:rPr lang="da-DK" dirty="0" err="1" smtClean="0"/>
              <a:t>nforcement</a:t>
            </a:r>
            <a:r>
              <a:rPr lang="da-DK" dirty="0" smtClean="0"/>
              <a:t>, </a:t>
            </a:r>
            <a:r>
              <a:rPr lang="da-DK" dirty="0" err="1" smtClean="0"/>
              <a:t>memorering</a:t>
            </a:r>
            <a:r>
              <a:rPr lang="da-DK" dirty="0" smtClean="0"/>
              <a:t>, kontrol gennem test, screening</a:t>
            </a:r>
          </a:p>
          <a:p>
            <a:r>
              <a:rPr lang="da-DK" dirty="0" smtClean="0"/>
              <a:t>Teori formidles/ deduceres før arbejde med praksis</a:t>
            </a:r>
          </a:p>
          <a:p>
            <a:r>
              <a:rPr lang="da-DK" dirty="0" smtClean="0"/>
              <a:t>Læreren er den centrale aktør</a:t>
            </a:r>
            <a:endParaRPr lang="da-DK" dirty="0"/>
          </a:p>
        </p:txBody>
      </p:sp>
    </p:spTree>
    <p:extLst>
      <p:ext uri="{BB962C8B-B14F-4D97-AF65-F5344CB8AC3E}">
        <p14:creationId xmlns:p14="http://schemas.microsoft.com/office/powerpoint/2010/main" val="38682669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00B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Procesorienteret Vejledning</a:t>
            </a:r>
            <a:endParaRPr lang="da-DK" dirty="0"/>
          </a:p>
        </p:txBody>
      </p:sp>
      <p:sp>
        <p:nvSpPr>
          <p:cNvPr id="3" name="Pladsholder til indhold 2"/>
          <p:cNvSpPr>
            <a:spLocks noGrp="1"/>
          </p:cNvSpPr>
          <p:nvPr>
            <p:ph idx="1"/>
          </p:nvPr>
        </p:nvSpPr>
        <p:spPr/>
        <p:txBody>
          <a:bodyPr>
            <a:normAutofit lnSpcReduction="10000"/>
          </a:bodyPr>
          <a:lstStyle/>
          <a:p>
            <a:r>
              <a:rPr lang="da-DK" dirty="0" smtClean="0"/>
              <a:t>Vejen til læring må tilrettelægges ud fra forudsætningerne hos den, der skal lære </a:t>
            </a:r>
          </a:p>
          <a:p>
            <a:r>
              <a:rPr lang="da-DK" dirty="0" smtClean="0"/>
              <a:t>Samtale har central betydning</a:t>
            </a:r>
          </a:p>
          <a:p>
            <a:r>
              <a:rPr lang="da-DK" dirty="0" smtClean="0"/>
              <a:t>Dialogpræget undervisning og gruppearbejde</a:t>
            </a:r>
          </a:p>
          <a:p>
            <a:r>
              <a:rPr lang="da-DK" dirty="0" smtClean="0"/>
              <a:t>Den der skal lære må delagtiggøres i selve læreprocessen</a:t>
            </a:r>
          </a:p>
          <a:p>
            <a:r>
              <a:rPr lang="da-DK" dirty="0" smtClean="0"/>
              <a:t>Den lærende skal selv møde stoffet på grundlag af egen motivation</a:t>
            </a:r>
          </a:p>
          <a:p>
            <a:r>
              <a:rPr lang="da-DK" dirty="0" smtClean="0"/>
              <a:t>Undervisningen er induktiv og begynder med praksis</a:t>
            </a:r>
          </a:p>
          <a:p>
            <a:r>
              <a:rPr lang="da-DK" dirty="0" smtClean="0"/>
              <a:t>Faglig kundskab er vigtig, men ligeså vigtig er at lære at lære</a:t>
            </a:r>
          </a:p>
          <a:p>
            <a:r>
              <a:rPr lang="da-DK" dirty="0" smtClean="0"/>
              <a:t>Vejlederen er ikke rådgivende men lyttende og udforskende</a:t>
            </a:r>
            <a:endParaRPr lang="da-DK" dirty="0"/>
          </a:p>
        </p:txBody>
      </p:sp>
    </p:spTree>
    <p:extLst>
      <p:ext uri="{BB962C8B-B14F-4D97-AF65-F5344CB8AC3E}">
        <p14:creationId xmlns:p14="http://schemas.microsoft.com/office/powerpoint/2010/main" val="4813046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00B0F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Gestaltorienteret Vejledning</a:t>
            </a:r>
            <a:endParaRPr lang="da-DK" dirty="0"/>
          </a:p>
        </p:txBody>
      </p:sp>
      <p:sp>
        <p:nvSpPr>
          <p:cNvPr id="3" name="Pladsholder til indhold 2"/>
          <p:cNvSpPr>
            <a:spLocks noGrp="1"/>
          </p:cNvSpPr>
          <p:nvPr>
            <p:ph idx="1"/>
          </p:nvPr>
        </p:nvSpPr>
        <p:spPr/>
        <p:txBody>
          <a:bodyPr>
            <a:normAutofit fontScale="92500" lnSpcReduction="10000"/>
          </a:bodyPr>
          <a:lstStyle/>
          <a:p>
            <a:r>
              <a:rPr lang="da-DK" dirty="0" smtClean="0"/>
              <a:t>Vejlederen er optaget af oplevelsesaspektet</a:t>
            </a:r>
          </a:p>
          <a:p>
            <a:r>
              <a:rPr lang="da-DK" dirty="0" smtClean="0"/>
              <a:t>Stor tillid til at den lærendes evne og vilje til at lære</a:t>
            </a:r>
          </a:p>
          <a:p>
            <a:r>
              <a:rPr lang="da-DK" dirty="0" smtClean="0"/>
              <a:t>Vejlederen fortæller ikke den lærende det, som vedkommende selv skal opleve</a:t>
            </a:r>
          </a:p>
          <a:p>
            <a:r>
              <a:rPr lang="da-DK" dirty="0" smtClean="0"/>
              <a:t>At udvikle hele mennesket og ikke kun faglig forståelse</a:t>
            </a:r>
          </a:p>
          <a:p>
            <a:r>
              <a:rPr lang="da-DK" dirty="0" smtClean="0"/>
              <a:t>Fantasirejse, genoplevelse – hvad siger/gør du</a:t>
            </a:r>
          </a:p>
          <a:p>
            <a:r>
              <a:rPr lang="da-DK" dirty="0" smtClean="0"/>
              <a:t>Oplev det selv, </a:t>
            </a:r>
            <a:r>
              <a:rPr lang="da-DK" dirty="0" err="1" smtClean="0"/>
              <a:t>f.eks</a:t>
            </a:r>
            <a:r>
              <a:rPr lang="da-DK" dirty="0" smtClean="0"/>
              <a:t> gennem rollespil</a:t>
            </a:r>
          </a:p>
          <a:p>
            <a:r>
              <a:rPr lang="da-DK" dirty="0" smtClean="0"/>
              <a:t>Erfaringen integreres i tanke- og handlemønstre </a:t>
            </a:r>
          </a:p>
          <a:p>
            <a:r>
              <a:rPr lang="da-DK" dirty="0" smtClean="0"/>
              <a:t>Ændring i praksisteori</a:t>
            </a:r>
          </a:p>
          <a:p>
            <a:r>
              <a:rPr lang="da-DK" dirty="0" smtClean="0"/>
              <a:t>Åben kommunikation, herredømmefri samtale, tale på egne vegne</a:t>
            </a:r>
          </a:p>
          <a:p>
            <a:pPr marL="0" indent="0">
              <a:buNone/>
            </a:pPr>
            <a:endParaRPr lang="da-DK" dirty="0"/>
          </a:p>
        </p:txBody>
      </p:sp>
    </p:spTree>
    <p:extLst>
      <p:ext uri="{BB962C8B-B14F-4D97-AF65-F5344CB8AC3E}">
        <p14:creationId xmlns:p14="http://schemas.microsoft.com/office/powerpoint/2010/main" val="22480638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FF000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Kritisk orienteret Vejledning</a:t>
            </a:r>
            <a:endParaRPr lang="da-DK" dirty="0"/>
          </a:p>
        </p:txBody>
      </p:sp>
      <p:sp>
        <p:nvSpPr>
          <p:cNvPr id="3" name="Pladsholder til indhold 2"/>
          <p:cNvSpPr>
            <a:spLocks noGrp="1"/>
          </p:cNvSpPr>
          <p:nvPr>
            <p:ph idx="1"/>
          </p:nvPr>
        </p:nvSpPr>
        <p:spPr/>
        <p:txBody>
          <a:bodyPr>
            <a:normAutofit lnSpcReduction="10000"/>
          </a:bodyPr>
          <a:lstStyle/>
          <a:p>
            <a:r>
              <a:rPr lang="da-DK" dirty="0" smtClean="0"/>
              <a:t>Problematiserende, reflekterende, frigørende</a:t>
            </a:r>
          </a:p>
          <a:p>
            <a:r>
              <a:rPr lang="da-DK" dirty="0" smtClean="0"/>
              <a:t>Kundskab er relativ i fortid og nutid</a:t>
            </a:r>
          </a:p>
          <a:p>
            <a:r>
              <a:rPr lang="da-DK" dirty="0" smtClean="0"/>
              <a:t>Optaget af meningsfuld læring </a:t>
            </a:r>
          </a:p>
          <a:p>
            <a:r>
              <a:rPr lang="da-DK" dirty="0" smtClean="0"/>
              <a:t>Optaget af ikke-faglige mål – samarbejdsevne, </a:t>
            </a:r>
            <a:r>
              <a:rPr lang="da-DK" dirty="0" err="1" smtClean="0"/>
              <a:t>tolerence</a:t>
            </a:r>
            <a:r>
              <a:rPr lang="da-DK" dirty="0" smtClean="0"/>
              <a:t> mm.</a:t>
            </a:r>
          </a:p>
          <a:p>
            <a:r>
              <a:rPr lang="da-DK" dirty="0" smtClean="0"/>
              <a:t>Finde og håndtere stof, håndtere konflikter, tage ansvar, AFEL</a:t>
            </a:r>
          </a:p>
          <a:p>
            <a:r>
              <a:rPr lang="da-DK" dirty="0" smtClean="0"/>
              <a:t>Elever skal lære at være kritiske i forhold til skole og samfund</a:t>
            </a:r>
          </a:p>
          <a:p>
            <a:r>
              <a:rPr lang="da-DK" dirty="0" smtClean="0"/>
              <a:t>Projektarbejdsmetode , produktbaseret, problemorienteret</a:t>
            </a:r>
          </a:p>
          <a:p>
            <a:r>
              <a:rPr lang="da-DK" dirty="0" smtClean="0"/>
              <a:t>Perspektivskifte </a:t>
            </a:r>
          </a:p>
          <a:p>
            <a:r>
              <a:rPr lang="da-DK" dirty="0" smtClean="0"/>
              <a:t>Vejleder til rådighed, når behov</a:t>
            </a:r>
          </a:p>
          <a:p>
            <a:endParaRPr lang="da-DK" dirty="0"/>
          </a:p>
        </p:txBody>
      </p:sp>
    </p:spTree>
    <p:extLst>
      <p:ext uri="{BB962C8B-B14F-4D97-AF65-F5344CB8AC3E}">
        <p14:creationId xmlns:p14="http://schemas.microsoft.com/office/powerpoint/2010/main" val="3780107176"/>
      </p:ext>
    </p:extLst>
  </p:cSld>
  <p:clrMapOvr>
    <a:masterClrMapping/>
  </p:clrMapOvr>
</p:sld>
</file>

<file path=ppt/theme/theme1.xml><?xml version="1.0" encoding="utf-8"?>
<a:theme xmlns:a="http://schemas.openxmlformats.org/drawingml/2006/main" name="Office-tema">
  <a:themeElements>
    <a:clrScheme name="Kont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ont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ont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ema">
  <a:themeElements>
    <a:clrScheme name="Kont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ont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ont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Kont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ont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ont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2909</TotalTime>
  <Words>681</Words>
  <Application>Microsoft Office PowerPoint</Application>
  <PresentationFormat>Widescreen</PresentationFormat>
  <Paragraphs>47</Paragraphs>
  <Slides>5</Slides>
  <Notes>5</Notes>
  <HiddenSlides>0</HiddenSlides>
  <MMClips>0</MMClips>
  <ScaleCrop>false</ScaleCrop>
  <HeadingPairs>
    <vt:vector size="6" baseType="variant">
      <vt:variant>
        <vt:lpstr>Benyttede skrifttyper</vt:lpstr>
      </vt:variant>
      <vt:variant>
        <vt:i4>3</vt:i4>
      </vt:variant>
      <vt:variant>
        <vt:lpstr>Tema</vt:lpstr>
      </vt:variant>
      <vt:variant>
        <vt:i4>1</vt:i4>
      </vt:variant>
      <vt:variant>
        <vt:lpstr>Slidetitler</vt:lpstr>
      </vt:variant>
      <vt:variant>
        <vt:i4>5</vt:i4>
      </vt:variant>
    </vt:vector>
  </HeadingPairs>
  <TitlesOfParts>
    <vt:vector size="9" baseType="lpstr">
      <vt:lpstr>Arial</vt:lpstr>
      <vt:lpstr>Calibri</vt:lpstr>
      <vt:lpstr>Calibri Light</vt:lpstr>
      <vt:lpstr>Office-tema</vt:lpstr>
      <vt:lpstr>Fire Vejledningsstrategier</vt:lpstr>
      <vt:lpstr>Formidlingspræget Rådgivning</vt:lpstr>
      <vt:lpstr>Procesorienteret Vejledning</vt:lpstr>
      <vt:lpstr>Gestaltorienteret Vejledning</vt:lpstr>
      <vt:lpstr>Kritisk orienteret Vejledning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Vejledningsstrategier</dc:title>
  <dc:creator>Per Lykke Søndergaard</dc:creator>
  <cp:lastModifiedBy>Per Lykke Søndergaard</cp:lastModifiedBy>
  <cp:revision>17</cp:revision>
  <cp:lastPrinted>2019-02-26T15:58:15Z</cp:lastPrinted>
  <dcterms:created xsi:type="dcterms:W3CDTF">2019-02-24T13:47:02Z</dcterms:created>
  <dcterms:modified xsi:type="dcterms:W3CDTF">2019-03-09T16:08:25Z</dcterms:modified>
</cp:coreProperties>
</file>