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050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6874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0858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3357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1796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6752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4025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406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742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866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90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75367-6D31-4F13-BDC7-31E762E74B1A}" type="datetimeFigureOut">
              <a:rPr lang="da-DK" smtClean="0"/>
              <a:t>18-03-2019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73435-7968-41CA-8F35-33F07A6761F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578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Diskursanalyse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Hvilken usynlig magt ligger bag den unges udsagn?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90488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 smtClean="0"/>
              <a:t>”Jeg ved ikke, hvad jeg vil!”</a:t>
            </a:r>
            <a:endParaRPr lang="da-DK" i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da-DK" dirty="0"/>
          </a:p>
          <a:p>
            <a:pPr lvl="0"/>
            <a:r>
              <a:rPr lang="da-DK" dirty="0"/>
              <a:t>Udsagn, som ønsker at blive forstået</a:t>
            </a:r>
          </a:p>
          <a:p>
            <a:pPr lvl="0"/>
            <a:r>
              <a:rPr lang="da-DK" dirty="0"/>
              <a:t>Passer det, at den unge ikke ved, hvad han/ hun vil - nej, alle har allerede en motivationshorisont,</a:t>
            </a:r>
          </a:p>
          <a:p>
            <a:pPr lvl="0"/>
            <a:r>
              <a:rPr lang="da-DK" dirty="0"/>
              <a:t>Hvad er det, han/ hun ikke ved? </a:t>
            </a:r>
            <a:endParaRPr lang="da-DK" dirty="0" smtClean="0"/>
          </a:p>
          <a:p>
            <a:pPr lvl="0"/>
            <a:r>
              <a:rPr lang="da-DK" dirty="0" smtClean="0"/>
              <a:t>Og </a:t>
            </a:r>
            <a:r>
              <a:rPr lang="da-DK" dirty="0"/>
              <a:t>hvad er det, han/ hun allerede ved, at man ikke vil? </a:t>
            </a:r>
          </a:p>
          <a:p>
            <a:pPr lvl="0"/>
            <a:r>
              <a:rPr lang="da-DK" dirty="0"/>
              <a:t>Drejer det, han/ hun ikke ved sig om livet, arbejdslivet, erhvervet, uddannelsen, egne </a:t>
            </a:r>
            <a:r>
              <a:rPr lang="da-DK" dirty="0" smtClean="0"/>
              <a:t>evner? </a:t>
            </a:r>
            <a:endParaRPr lang="da-DK" dirty="0"/>
          </a:p>
          <a:p>
            <a:pPr lvl="0"/>
            <a:r>
              <a:rPr lang="da-DK" dirty="0"/>
              <a:t>Er jeg ikke-vidende om hvad jeg vil, fordi andre blander sig i, hvad jeg vil?</a:t>
            </a:r>
          </a:p>
          <a:p>
            <a:pPr lvl="0"/>
            <a:r>
              <a:rPr lang="da-DK" dirty="0"/>
              <a:t>Hvis det er usikkerhed om egne evner; er det så faglig forhåndskunnen, er det udholdenhed, er det drivkraft, </a:t>
            </a:r>
            <a:endParaRPr lang="da-DK" dirty="0" smtClean="0"/>
          </a:p>
          <a:p>
            <a:pPr lvl="0"/>
            <a:r>
              <a:rPr lang="da-DK" dirty="0" smtClean="0"/>
              <a:t>Er </a:t>
            </a:r>
            <a:r>
              <a:rPr lang="da-DK" dirty="0"/>
              <a:t>det målforvirring - at andre ønsker om erhverv konkurrerer med det foreløbige mål?</a:t>
            </a:r>
          </a:p>
          <a:p>
            <a:pPr lvl="0"/>
            <a:r>
              <a:rPr lang="da-DK" dirty="0"/>
              <a:t>Konkurrerer andre livsområder med erhvervsmålet, f.eks. familie, </a:t>
            </a:r>
            <a:r>
              <a:rPr lang="da-DK" dirty="0" smtClean="0"/>
              <a:t>kæreste, venner</a:t>
            </a:r>
            <a:r>
              <a:rPr lang="da-DK" dirty="0"/>
              <a:t>, søskende, boligforhold, økonomi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58312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 smtClean="0"/>
              <a:t>”Jeg vil gerne være fodboldtræner!”</a:t>
            </a:r>
            <a:br>
              <a:rPr lang="da-DK" i="1" dirty="0" smtClean="0"/>
            </a:br>
            <a:endParaRPr lang="da-DK" i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da-DK" dirty="0" smtClean="0"/>
              <a:t>Udsagn </a:t>
            </a:r>
            <a:r>
              <a:rPr lang="da-DK" dirty="0"/>
              <a:t>med sandsynlig motivationskraft</a:t>
            </a:r>
          </a:p>
          <a:p>
            <a:pPr lvl="0"/>
            <a:r>
              <a:rPr lang="da-DK" dirty="0"/>
              <a:t>Er udsagnet et fritidsmål eller et erhvervsmål? Hvem lever af at være fodboldtræner?</a:t>
            </a:r>
          </a:p>
          <a:p>
            <a:pPr lvl="0"/>
            <a:r>
              <a:rPr lang="da-DK" dirty="0"/>
              <a:t>Hvad er der ved fodboldtrænerens arbejde, man særligt godt kan lide?</a:t>
            </a:r>
          </a:p>
          <a:p>
            <a:pPr lvl="0"/>
            <a:r>
              <a:rPr lang="da-DK" dirty="0"/>
              <a:t>Er ´fodboldtræner´ en drøm eller en realitet?</a:t>
            </a:r>
          </a:p>
          <a:p>
            <a:pPr lvl="0"/>
            <a:r>
              <a:rPr lang="da-DK" dirty="0"/>
              <a:t>Hvor og hvordan kan man opnå kompetence til at blive </a:t>
            </a:r>
            <a:r>
              <a:rPr lang="da-DK" dirty="0" err="1"/>
              <a:t>forboldtræner</a:t>
            </a:r>
            <a:r>
              <a:rPr lang="da-DK" dirty="0"/>
              <a:t>?</a:t>
            </a:r>
          </a:p>
          <a:p>
            <a:pPr lvl="0"/>
            <a:r>
              <a:rPr lang="da-DK" dirty="0"/>
              <a:t>Hvilke kompetencer skal man opnå?</a:t>
            </a:r>
          </a:p>
          <a:p>
            <a:r>
              <a:rPr lang="da-DK" dirty="0"/>
              <a:t>Hvilke erhverv er beslægtede med fodboldtræner: lærer, </a:t>
            </a:r>
            <a:r>
              <a:rPr lang="da-DK" dirty="0" err="1"/>
              <a:t>actic</a:t>
            </a:r>
            <a:r>
              <a:rPr lang="da-DK" dirty="0"/>
              <a:t> guide, </a:t>
            </a:r>
            <a:r>
              <a:rPr lang="da-DK" dirty="0" err="1"/>
              <a:t>indrætspsykolog</a:t>
            </a:r>
            <a:r>
              <a:rPr lang="da-DK" dirty="0"/>
              <a:t>, bevægelses- og fysioterapeut</a:t>
            </a:r>
          </a:p>
        </p:txBody>
      </p:sp>
    </p:spTree>
    <p:extLst>
      <p:ext uri="{BB962C8B-B14F-4D97-AF65-F5344CB8AC3E}">
        <p14:creationId xmlns:p14="http://schemas.microsoft.com/office/powerpoint/2010/main" val="231169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 smtClean="0"/>
              <a:t>”Jeg er tilmeldt KTI, jeg vil være mekaniker!”</a:t>
            </a:r>
            <a:r>
              <a:rPr lang="da-DK" dirty="0" smtClean="0"/>
              <a:t/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Udsagn </a:t>
            </a:r>
            <a:r>
              <a:rPr lang="da-DK" dirty="0"/>
              <a:t>med stærk forståelseskraft</a:t>
            </a:r>
          </a:p>
          <a:p>
            <a:pPr lvl="0"/>
            <a:r>
              <a:rPr lang="da-DK" dirty="0"/>
              <a:t>Er beslutningen hans/ hendes egen?</a:t>
            </a:r>
          </a:p>
          <a:p>
            <a:pPr lvl="0"/>
            <a:r>
              <a:rPr lang="da-DK" dirty="0"/>
              <a:t>Skyldes beslutningen andre forhold end faget?</a:t>
            </a:r>
          </a:p>
          <a:p>
            <a:pPr lvl="0"/>
            <a:r>
              <a:rPr lang="da-DK" dirty="0"/>
              <a:t>Har han/ hun fornøden viljestyrke og fornøden faglig baggrund?</a:t>
            </a:r>
          </a:p>
          <a:p>
            <a:pPr lvl="0"/>
            <a:r>
              <a:rPr lang="da-DK" dirty="0"/>
              <a:t>Har han/ hun læreplads, økonomi, bolig?</a:t>
            </a:r>
          </a:p>
          <a:p>
            <a:pPr lvl="0"/>
            <a:r>
              <a:rPr lang="da-DK" dirty="0"/>
              <a:t>Hvilke andre interesseområder har han/ hun</a:t>
            </a:r>
          </a:p>
          <a:p>
            <a:pPr lvl="0"/>
            <a:r>
              <a:rPr lang="da-DK" dirty="0"/>
              <a:t>Har han/ hun håndelag?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15250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317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Diskursanalyse</vt:lpstr>
      <vt:lpstr>”Jeg ved ikke, hvad jeg vil!”</vt:lpstr>
      <vt:lpstr>”Jeg vil gerne være fodboldtræner!” </vt:lpstr>
      <vt:lpstr>”Jeg er tilmeldt KTI, jeg vil være mekaniker!”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Diskursanalyse</dc:title>
  <dc:creator>Per Lykke Søndergaard</dc:creator>
  <cp:lastModifiedBy>Per Lykke Søndergaard</cp:lastModifiedBy>
  <cp:revision>4</cp:revision>
  <dcterms:created xsi:type="dcterms:W3CDTF">2019-03-18T16:19:31Z</dcterms:created>
  <dcterms:modified xsi:type="dcterms:W3CDTF">2019-03-18T16:52:33Z</dcterms:modified>
</cp:coreProperties>
</file>