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4949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954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7619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671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2067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938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7427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352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2515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0819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063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E3102-8291-4D73-91EC-D415C87868F6}" type="datetimeFigureOut">
              <a:rPr lang="da-DK" smtClean="0"/>
              <a:t>09-03-2019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4E831-C19A-4E44-A2A4-9846C4E135D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582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Vejledningsteknikker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9589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Kropssprog og observation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At spejle kropssprog</a:t>
            </a:r>
          </a:p>
          <a:p>
            <a:r>
              <a:rPr lang="da-DK" dirty="0" smtClean="0"/>
              <a:t>Observation og tolkning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3716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At stille spørgsmål </a:t>
            </a:r>
            <a:r>
              <a:rPr lang="da-DK" dirty="0" err="1" smtClean="0"/>
              <a:t>udfra</a:t>
            </a:r>
            <a:r>
              <a:rPr lang="da-DK" dirty="0" smtClean="0"/>
              <a:t> 4 strategier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270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Indledende spørgsmål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1182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Spørgeteknikker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807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Konfrontation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1372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Lytteteknikker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06192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Repræsentationssystemr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9909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Transaktioner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0336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</Words>
  <Application>Microsoft Office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Office-tema</vt:lpstr>
      <vt:lpstr>Vejledningsteknikker</vt:lpstr>
      <vt:lpstr>Kropssprog og observation</vt:lpstr>
      <vt:lpstr>At stille spørgsmål udfra 4 strategier</vt:lpstr>
      <vt:lpstr>Indledende spørgsmål</vt:lpstr>
      <vt:lpstr>Spørgeteknikker</vt:lpstr>
      <vt:lpstr>Konfrontation</vt:lpstr>
      <vt:lpstr>Lytteteknikker</vt:lpstr>
      <vt:lpstr>Repræsentationssystemr</vt:lpstr>
      <vt:lpstr>Transaktioner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Vejledningsteknikker</dc:title>
  <dc:creator>Per Lykke Søndergaard</dc:creator>
  <cp:lastModifiedBy>Per Lykke Søndergaard</cp:lastModifiedBy>
  <cp:revision>1</cp:revision>
  <dcterms:created xsi:type="dcterms:W3CDTF">2019-02-24T16:18:00Z</dcterms:created>
  <dcterms:modified xsi:type="dcterms:W3CDTF">2019-03-09T16:08:10Z</dcterms:modified>
</cp:coreProperties>
</file>